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2B_B8ADAE83.xml" ContentType="application/vnd.ms-powerpoint.comments+xml"/>
  <Override PartName="/ppt/notesSlides/notesSlide4.xml" ContentType="application/vnd.openxmlformats-officedocument.presentationml.notesSlide+xml"/>
  <Override PartName="/ppt/comments/modernComment_121_D81C5770.xml" ContentType="application/vnd.ms-powerpoint.comments+xml"/>
  <Override PartName="/ppt/comments/modernComment_129_CA36BB66.xml" ContentType="application/vnd.ms-powerpoint.comments+xml"/>
  <Override PartName="/ppt/comments/modernComment_124_F58DD27A.xml" ContentType="application/vnd.ms-powerpoint.comments+xml"/>
  <Override PartName="/ppt/notesSlides/notesSlide5.xml" ContentType="application/vnd.openxmlformats-officedocument.presentationml.notesSlide+xml"/>
  <Override PartName="/ppt/comments/modernComment_12A_5409F663.xml" ContentType="application/vnd.ms-powerpoint.comments+xml"/>
  <Override PartName="/ppt/comments/modernComment_115_5E8608FD.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6"/>
  </p:notesMasterIdLst>
  <p:sldIdLst>
    <p:sldId id="256" r:id="rId5"/>
    <p:sldId id="257" r:id="rId6"/>
    <p:sldId id="285" r:id="rId7"/>
    <p:sldId id="299" r:id="rId8"/>
    <p:sldId id="289" r:id="rId9"/>
    <p:sldId id="297" r:id="rId10"/>
    <p:sldId id="292" r:id="rId11"/>
    <p:sldId id="298" r:id="rId12"/>
    <p:sldId id="277" r:id="rId13"/>
    <p:sldId id="295" r:id="rId14"/>
    <p:sldId id="266" r:id="rId1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CA3DE03-6583-3A7D-1E25-46D07D1124BD}" name="Ana Rocha" initials="AR" userId="S::aprocha@ua.pt::46979577-2e99-40b3-81d1-6de788afe4bc" providerId="AD"/>
  <p188:author id="{DF136B07-F776-E272-DE6A-3D13AE3FEA30}" name="Nuno Almeida" initials="NA" userId="S::nunoalmeida@ua.pt::a151578e-4b68-480c-a6fd-b5a2bc4ed9d2" providerId="AD"/>
  <p188:author id="{46EC250D-1A1F-34BC-D110-6B1338D472DA}" name="António Teixeira" initials="AT" userId="S::ajst@ua.pt::b8205031-20bf-4dc5-8a47-b7fbc8ed8783" providerId="AD"/>
  <p188:author id="{10CA5A83-4527-D989-CF4F-DB159586157D}" name="Ana Águia" initials="AÁ" userId="S::inesaguia@ua.pt::91c01744-86e6-4116-b8d8-5c31fc766735" providerId="AD"/>
  <p188:author id="{29E3EFC9-301A-3A46-B0D1-91B65FCA3E0B}" name="Pedro Carneiro" initials="PC" userId="S::pedrocarneiro@ua.pt::96055b4f-53e0-464f-af10-51a50567399d"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66DC"/>
    <a:srgbClr val="F7B0FE"/>
    <a:srgbClr val="FFE182"/>
    <a:srgbClr val="8A7C6E"/>
    <a:srgbClr val="403930"/>
    <a:srgbClr val="F0ECE9"/>
    <a:srgbClr val="D6D2CE"/>
    <a:srgbClr val="BFBBB6"/>
    <a:srgbClr val="C9C5BF"/>
    <a:srgbClr val="D9D2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96D132-FD53-431B-441D-B0D084EFD4F5}" v="28" dt="2024-03-08T17:22:11.840"/>
    <p1510:client id="{39671C7C-6BCE-0E41-909D-007B658E7101}" v="787" dt="2024-03-08T19:28:34.341"/>
    <p1510:client id="{9497E6CE-460E-6D97-7BFF-E4A9927B86F1}" v="4" dt="2024-03-08T17:54:47.787"/>
    <p1510:client id="{BBC20E39-3C42-5D2B-81A0-1C5740744542}" v="1" dt="2024-03-09T11:34:22.268"/>
    <p1510:client id="{C697C927-2508-4FC8-A718-ED751E91A11C}" v="14" dt="2024-03-08T18:03:39.522"/>
    <p1510:client id="{D1D45CDA-8359-4114-A578-61A4F7FEC4C4}" v="455" dt="2024-03-09T12:08:58.709"/>
    <p1510:client id="{EC202F0E-2981-D7AB-6946-7E79A487FA9E}" v="1" dt="2024-03-09T12:01:32.507"/>
    <p1510:client id="{F694CDD3-C560-3097-7061-A3FBF96BBD38}" v="3" dt="2024-03-08T18:53:25.89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LT Pro"/>
          <a:ea typeface="Avenir Next LT Pro"/>
          <a:cs typeface="Avenir Next LT Pro"/>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BF9"/>
          </a:solidFill>
        </a:fill>
      </a:tcStyle>
    </a:wholeTbl>
    <a:band2H>
      <a:tcTxStyle/>
      <a:tcStyle>
        <a:tcBdr/>
        <a:fill>
          <a:solidFill>
            <a:srgbClr val="E8EEFC"/>
          </a:solidFill>
        </a:fill>
      </a:tcStyle>
    </a:band2H>
    <a:firstCol>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2"/>
          </a:solidFill>
        </a:fill>
      </a:tcStyle>
    </a:firstCol>
    <a:la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2"/>
          </a:solidFill>
        </a:fill>
      </a:tcStyle>
    </a:lastRow>
    <a:fir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2"/>
          </a:solidFill>
        </a:fill>
      </a:tcStyle>
    </a:firstRow>
  </a:tblStyle>
  <a:tblStyle styleId="{C7B018BB-80A7-4F77-B60F-C8B233D01FF8}" styleName="">
    <a:tblBg/>
    <a:wholeTbl>
      <a:tcTxStyle b="off" i="off">
        <a:font>
          <a:latin typeface="Avenir Next LT Pro"/>
          <a:ea typeface="Avenir Next LT Pro"/>
          <a:cs typeface="Avenir Next LT Pro"/>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D5D1"/>
          </a:solidFill>
        </a:fill>
      </a:tcStyle>
    </a:wholeTbl>
    <a:band2H>
      <a:tcTxStyle/>
      <a:tcStyle>
        <a:tcBdr/>
        <a:fill>
          <a:solidFill>
            <a:srgbClr val="FCEBEA"/>
          </a:solidFill>
        </a:fill>
      </a:tcStyle>
    </a:band2H>
    <a:firstCol>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Avenir Next LT Pro"/>
          <a:ea typeface="Avenir Next LT Pro"/>
          <a:cs typeface="Avenir Next LT Pro"/>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CFD1"/>
          </a:solidFill>
        </a:fill>
      </a:tcStyle>
    </a:wholeTbl>
    <a:band2H>
      <a:tcTxStyle/>
      <a:tcStyle>
        <a:tcBdr/>
        <a:fill>
          <a:solidFill>
            <a:srgbClr val="E9E9E9"/>
          </a:solidFill>
        </a:fill>
      </a:tcStyle>
    </a:band2H>
    <a:firstCol>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Avenir Next LT Pro"/>
          <a:ea typeface="Avenir Next LT Pro"/>
          <a:cs typeface="Avenir Next LT Pro"/>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DCCA"/>
          </a:solidFill>
        </a:fill>
      </a:tcStyle>
    </a:wholeTbl>
    <a:band2H>
      <a:tcTxStyle/>
      <a:tcStyle>
        <a:tcBdr/>
        <a:fill>
          <a:solidFill>
            <a:srgbClr val="FFEEE7"/>
          </a:solidFill>
        </a:fill>
      </a:tcStyle>
    </a:band2H>
    <a:firstCol>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Avenir Next LT Pro"/>
          <a:ea typeface="Avenir Next LT Pro"/>
          <a:cs typeface="Avenir Next LT Pro"/>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venir Next LT Pro"/>
          <a:ea typeface="Avenir Next LT Pro"/>
          <a:cs typeface="Avenir Next LT Pr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venir Next LT Pro"/>
          <a:ea typeface="Avenir Next LT Pro"/>
          <a:cs typeface="Avenir Next LT Pro"/>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venir Next LT Pro"/>
          <a:ea typeface="Avenir Next LT Pro"/>
          <a:cs typeface="Avenir Next LT Pro"/>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Avenir Next LT Pro"/>
          <a:ea typeface="Avenir Next LT Pro"/>
          <a:cs typeface="Avenir Next LT Pro"/>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venir Next LT Pro"/>
          <a:ea typeface="Avenir Next LT Pro"/>
          <a:cs typeface="Avenir Next LT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dro Carneiro" userId="S::pedrocarneiro@ua.pt::96055b4f-53e0-464f-af10-51a50567399d" providerId="AD" clId="Web-{43360F7E-5390-4BDD-9318-2B93CEB96EE0}"/>
    <pc:docChg chg="delSld modSld">
      <pc:chgData name="Pedro Carneiro" userId="S::pedrocarneiro@ua.pt::96055b4f-53e0-464f-af10-51a50567399d" providerId="AD" clId="Web-{43360F7E-5390-4BDD-9318-2B93CEB96EE0}" dt="2023-10-12T09:25:26.719" v="68"/>
      <pc:docMkLst>
        <pc:docMk/>
      </pc:docMkLst>
      <pc:sldChg chg="addSp modSp modCm">
        <pc:chgData name="Pedro Carneiro" userId="S::pedrocarneiro@ua.pt::96055b4f-53e0-464f-af10-51a50567399d" providerId="AD" clId="Web-{43360F7E-5390-4BDD-9318-2B93CEB96EE0}" dt="2023-10-12T09:24:02.185" v="63"/>
        <pc:sldMkLst>
          <pc:docMk/>
          <pc:sldMk cId="1478023678" sldId="256"/>
        </pc:sldMkLst>
        <pc:spChg chg="mod">
          <ac:chgData name="Pedro Carneiro" userId="S::pedrocarneiro@ua.pt::96055b4f-53e0-464f-af10-51a50567399d" providerId="AD" clId="Web-{43360F7E-5390-4BDD-9318-2B93CEB96EE0}" dt="2023-10-12T09:24:02.185" v="63"/>
          <ac:spMkLst>
            <pc:docMk/>
            <pc:sldMk cId="1478023678" sldId="256"/>
            <ac:spMk id="3" creationId="{EA1BCE8D-0BF5-A02A-AC99-6B758E7A9355}"/>
          </ac:spMkLst>
        </pc:spChg>
        <pc:spChg chg="add mod">
          <ac:chgData name="Pedro Carneiro" userId="S::pedrocarneiro@ua.pt::96055b4f-53e0-464f-af10-51a50567399d" providerId="AD" clId="Web-{43360F7E-5390-4BDD-9318-2B93CEB96EE0}" dt="2023-10-12T09:23:46.450" v="61"/>
          <ac:spMkLst>
            <pc:docMk/>
            <pc:sldMk cId="1478023678" sldId="256"/>
            <ac:spMk id="6" creationId="{70F13631-B20D-049D-7668-84B588963CE0}"/>
          </ac:spMkLst>
        </pc:spChg>
        <pc:extLst>
          <p:ext xmlns:p="http://schemas.openxmlformats.org/presentationml/2006/main" uri="{D6D511B9-2390-475A-947B-AFAB55BFBCF1}">
            <pc226:cmChg xmlns:pc226="http://schemas.microsoft.com/office/powerpoint/2022/06/main/command" chg="">
              <pc226:chgData name="Pedro Carneiro" userId="S::pedrocarneiro@ua.pt::96055b4f-53e0-464f-af10-51a50567399d" providerId="AD" clId="Web-{43360F7E-5390-4BDD-9318-2B93CEB96EE0}" dt="2023-10-12T09:20:30.521" v="15"/>
              <pc2:cmMkLst xmlns:pc2="http://schemas.microsoft.com/office/powerpoint/2019/9/main/command">
                <pc:docMk/>
                <pc:sldMk cId="1478023678" sldId="256"/>
                <pc2:cmMk id="{1929E8CF-68D4-4FA4-B913-8AA021E7F6D5}"/>
              </pc2:cmMkLst>
              <pc226:cmRplyChg chg="add">
                <pc226:chgData name="Pedro Carneiro" userId="S::pedrocarneiro@ua.pt::96055b4f-53e0-464f-af10-51a50567399d" providerId="AD" clId="Web-{43360F7E-5390-4BDD-9318-2B93CEB96EE0}" dt="2023-10-12T09:20:30.521" v="15"/>
                <pc2:cmRplyMkLst xmlns:pc2="http://schemas.microsoft.com/office/powerpoint/2019/9/main/command">
                  <pc:docMk/>
                  <pc:sldMk cId="1478023678" sldId="256"/>
                  <pc2:cmMk id="{1929E8CF-68D4-4FA4-B913-8AA021E7F6D5}"/>
                  <pc2:cmRplyMk id="{F03D22B4-4622-4C9B-8F25-D5B7A0F5BF1D}"/>
                </pc2:cmRplyMkLst>
              </pc226:cmRplyChg>
            </pc226:cmChg>
          </p:ext>
        </pc:extLst>
      </pc:sldChg>
      <pc:sldChg chg="del">
        <pc:chgData name="Pedro Carneiro" userId="S::pedrocarneiro@ua.pt::96055b4f-53e0-464f-af10-51a50567399d" providerId="AD" clId="Web-{43360F7E-5390-4BDD-9318-2B93CEB96EE0}" dt="2023-10-12T09:24:47.343" v="64"/>
        <pc:sldMkLst>
          <pc:docMk/>
          <pc:sldMk cId="3104119749" sldId="267"/>
        </pc:sldMkLst>
      </pc:sldChg>
      <pc:sldChg chg="modSp modCm">
        <pc:chgData name="Pedro Carneiro" userId="S::pedrocarneiro@ua.pt::96055b4f-53e0-464f-af10-51a50567399d" providerId="AD" clId="Web-{43360F7E-5390-4BDD-9318-2B93CEB96EE0}" dt="2023-10-12T09:20:43.287" v="16"/>
        <pc:sldMkLst>
          <pc:docMk/>
          <pc:sldMk cId="2331497295" sldId="269"/>
        </pc:sldMkLst>
        <pc:spChg chg="mod">
          <ac:chgData name="Pedro Carneiro" userId="S::pedrocarneiro@ua.pt::96055b4f-53e0-464f-af10-51a50567399d" providerId="AD" clId="Web-{43360F7E-5390-4BDD-9318-2B93CEB96EE0}" dt="2023-10-12T09:07:01.117" v="3" actId="20577"/>
          <ac:spMkLst>
            <pc:docMk/>
            <pc:sldMk cId="2331497295" sldId="269"/>
            <ac:spMk id="2" creationId="{D59F9525-EF13-7E86-0B90-20C981743697}"/>
          </ac:spMkLst>
        </pc:spChg>
        <pc:extLst>
          <p:ext xmlns:p="http://schemas.openxmlformats.org/presentationml/2006/main" uri="{D6D511B9-2390-475A-947B-AFAB55BFBCF1}">
            <pc226:cmChg xmlns:pc226="http://schemas.microsoft.com/office/powerpoint/2022/06/main/command" chg="mod modRxn">
              <pc226:chgData name="Pedro Carneiro" userId="S::pedrocarneiro@ua.pt::96055b4f-53e0-464f-af10-51a50567399d" providerId="AD" clId="Web-{43360F7E-5390-4BDD-9318-2B93CEB96EE0}" dt="2023-10-12T09:20:43.287" v="16"/>
              <pc2:cmMkLst xmlns:pc2="http://schemas.microsoft.com/office/powerpoint/2019/9/main/command">
                <pc:docMk/>
                <pc:sldMk cId="2331497295" sldId="269"/>
                <pc2:cmMk id="{30C805E5-16B2-4755-B676-6028F20543CB}"/>
              </pc2:cmMkLst>
              <pc226:cmRplyChg chg="add">
                <pc226:chgData name="Pedro Carneiro" userId="S::pedrocarneiro@ua.pt::96055b4f-53e0-464f-af10-51a50567399d" providerId="AD" clId="Web-{43360F7E-5390-4BDD-9318-2B93CEB96EE0}" dt="2023-10-12T09:20:43.287" v="16"/>
                <pc2:cmRplyMkLst xmlns:pc2="http://schemas.microsoft.com/office/powerpoint/2019/9/main/command">
                  <pc:docMk/>
                  <pc:sldMk cId="2331497295" sldId="269"/>
                  <pc2:cmMk id="{30C805E5-16B2-4755-B676-6028F20543CB}"/>
                  <pc2:cmRplyMk id="{D5376A43-8FEA-4B86-869D-793F94ACD360}"/>
                </pc2:cmRplyMkLst>
              </pc226:cmRplyChg>
            </pc226:cmChg>
          </p:ext>
        </pc:extLst>
      </pc:sldChg>
      <pc:sldChg chg="modSp modCm">
        <pc:chgData name="Pedro Carneiro" userId="S::pedrocarneiro@ua.pt::96055b4f-53e0-464f-af10-51a50567399d" providerId="AD" clId="Web-{43360F7E-5390-4BDD-9318-2B93CEB96EE0}" dt="2023-10-12T09:08:18.245" v="7"/>
        <pc:sldMkLst>
          <pc:docMk/>
          <pc:sldMk cId="1424592763" sldId="271"/>
        </pc:sldMkLst>
        <pc:spChg chg="mod">
          <ac:chgData name="Pedro Carneiro" userId="S::pedrocarneiro@ua.pt::96055b4f-53e0-464f-af10-51a50567399d" providerId="AD" clId="Web-{43360F7E-5390-4BDD-9318-2B93CEB96EE0}" dt="2023-10-12T09:08:08.573" v="6" actId="1076"/>
          <ac:spMkLst>
            <pc:docMk/>
            <pc:sldMk cId="1424592763" sldId="271"/>
            <ac:spMk id="41" creationId="{21590570-D789-FCB6-4C69-D2A4172568BE}"/>
          </ac:spMkLst>
        </pc:spChg>
        <pc:extLst>
          <p:ext xmlns:p="http://schemas.openxmlformats.org/presentationml/2006/main" uri="{D6D511B9-2390-475A-947B-AFAB55BFBCF1}">
            <pc226:cmChg xmlns:pc226="http://schemas.microsoft.com/office/powerpoint/2022/06/main/command" chg="mod modRxn">
              <pc226:chgData name="Pedro Carneiro" userId="S::pedrocarneiro@ua.pt::96055b4f-53e0-464f-af10-51a50567399d" providerId="AD" clId="Web-{43360F7E-5390-4BDD-9318-2B93CEB96EE0}" dt="2023-10-12T09:08:18.245" v="7"/>
              <pc2:cmMkLst xmlns:pc2="http://schemas.microsoft.com/office/powerpoint/2019/9/main/command">
                <pc:docMk/>
                <pc:sldMk cId="1424592763" sldId="271"/>
                <pc2:cmMk id="{66B71592-B7EA-49D8-A43B-213ABFD1CCCF}"/>
              </pc2:cmMkLst>
            </pc226:cmChg>
          </p:ext>
        </pc:extLst>
      </pc:sldChg>
      <pc:sldChg chg="modSp modCm">
        <pc:chgData name="Pedro Carneiro" userId="S::pedrocarneiro@ua.pt::96055b4f-53e0-464f-af10-51a50567399d" providerId="AD" clId="Web-{43360F7E-5390-4BDD-9318-2B93CEB96EE0}" dt="2023-10-12T09:25:26.719" v="68"/>
        <pc:sldMkLst>
          <pc:docMk/>
          <pc:sldMk cId="2683872365" sldId="273"/>
        </pc:sldMkLst>
        <pc:spChg chg="mod">
          <ac:chgData name="Pedro Carneiro" userId="S::pedrocarneiro@ua.pt::96055b4f-53e0-464f-af10-51a50567399d" providerId="AD" clId="Web-{43360F7E-5390-4BDD-9318-2B93CEB96EE0}" dt="2023-10-12T09:20:02.926" v="14" actId="20577"/>
          <ac:spMkLst>
            <pc:docMk/>
            <pc:sldMk cId="2683872365" sldId="273"/>
            <ac:spMk id="2" creationId="{00000000-0000-0000-0000-000000000000}"/>
          </ac:spMkLst>
        </pc:spChg>
        <pc:extLst>
          <p:ext xmlns:p="http://schemas.openxmlformats.org/presentationml/2006/main" uri="{D6D511B9-2390-475A-947B-AFAB55BFBCF1}">
            <pc226:cmChg xmlns:pc226="http://schemas.microsoft.com/office/powerpoint/2022/06/main/command" chg="mod modRxn">
              <pc226:chgData name="Pedro Carneiro" userId="S::pedrocarneiro@ua.pt::96055b4f-53e0-464f-af10-51a50567399d" providerId="AD" clId="Web-{43360F7E-5390-4BDD-9318-2B93CEB96EE0}" dt="2023-10-12T09:25:26.719" v="68"/>
              <pc2:cmMkLst xmlns:pc2="http://schemas.microsoft.com/office/powerpoint/2019/9/main/command">
                <pc:docMk/>
                <pc:sldMk cId="2683872365" sldId="273"/>
                <pc2:cmMk id="{BEBB4964-6754-438E-B49D-07D28BB5BFEF}"/>
              </pc2:cmMkLst>
              <pc226:cmRplyChg chg="add">
                <pc226:chgData name="Pedro Carneiro" userId="S::pedrocarneiro@ua.pt::96055b4f-53e0-464f-af10-51a50567399d" providerId="AD" clId="Web-{43360F7E-5390-4BDD-9318-2B93CEB96EE0}" dt="2023-10-12T09:25:19.453" v="65"/>
                <pc2:cmRplyMkLst xmlns:pc2="http://schemas.microsoft.com/office/powerpoint/2019/9/main/command">
                  <pc:docMk/>
                  <pc:sldMk cId="2683872365" sldId="273"/>
                  <pc2:cmMk id="{BEBB4964-6754-438E-B49D-07D28BB5BFEF}"/>
                  <pc2:cmRplyMk id="{AC3968F2-3668-4CB5-A366-820FF3518054}"/>
                </pc2:cmRplyMkLst>
              </pc226:cmRplyChg>
            </pc226:cmChg>
          </p:ext>
        </pc:extLst>
      </pc:sldChg>
    </pc:docChg>
  </pc:docChgLst>
  <pc:docChgLst>
    <pc:chgData name="Ana Águia" userId="S::inesaguia@ua.pt::91c01744-86e6-4116-b8d8-5c31fc766735" providerId="AD" clId="Web-{DE30499A-A695-4C33-8BC6-FF55C6A1749F}"/>
    <pc:docChg chg="modSld">
      <pc:chgData name="Ana Águia" userId="S::inesaguia@ua.pt::91c01744-86e6-4116-b8d8-5c31fc766735" providerId="AD" clId="Web-{DE30499A-A695-4C33-8BC6-FF55C6A1749F}" dt="2023-11-21T00:01:18.145" v="21" actId="1076"/>
      <pc:docMkLst>
        <pc:docMk/>
      </pc:docMkLst>
      <pc:sldChg chg="addSp delSp modSp">
        <pc:chgData name="Ana Águia" userId="S::inesaguia@ua.pt::91c01744-86e6-4116-b8d8-5c31fc766735" providerId="AD" clId="Web-{DE30499A-A695-4C33-8BC6-FF55C6A1749F}" dt="2023-11-21T00:01:18.145" v="21" actId="1076"/>
        <pc:sldMkLst>
          <pc:docMk/>
          <pc:sldMk cId="1585842429" sldId="277"/>
        </pc:sldMkLst>
        <pc:picChg chg="add mod">
          <ac:chgData name="Ana Águia" userId="S::inesaguia@ua.pt::91c01744-86e6-4116-b8d8-5c31fc766735" providerId="AD" clId="Web-{DE30499A-A695-4C33-8BC6-FF55C6A1749F}" dt="2023-11-20T23:55:11.649" v="4" actId="1076"/>
          <ac:picMkLst>
            <pc:docMk/>
            <pc:sldMk cId="1585842429" sldId="277"/>
            <ac:picMk id="4" creationId="{F6D3CB5E-A04C-F440-7058-75351FD00053}"/>
          </ac:picMkLst>
        </pc:picChg>
        <pc:picChg chg="add del mod">
          <ac:chgData name="Ana Águia" userId="S::inesaguia@ua.pt::91c01744-86e6-4116-b8d8-5c31fc766735" providerId="AD" clId="Web-{DE30499A-A695-4C33-8BC6-FF55C6A1749F}" dt="2023-11-20T23:56:54.668" v="6"/>
          <ac:picMkLst>
            <pc:docMk/>
            <pc:sldMk cId="1585842429" sldId="277"/>
            <ac:picMk id="5" creationId="{9CBBFE4E-BCCC-8171-E835-1C59B2580921}"/>
          </ac:picMkLst>
        </pc:picChg>
        <pc:picChg chg="add mod">
          <ac:chgData name="Ana Águia" userId="S::inesaguia@ua.pt::91c01744-86e6-4116-b8d8-5c31fc766735" providerId="AD" clId="Web-{DE30499A-A695-4C33-8BC6-FF55C6A1749F}" dt="2023-11-21T00:01:18.145" v="21" actId="1076"/>
          <ac:picMkLst>
            <pc:docMk/>
            <pc:sldMk cId="1585842429" sldId="277"/>
            <ac:picMk id="6" creationId="{C5D78B46-D2EF-05F0-8875-E83226CBBFED}"/>
          </ac:picMkLst>
        </pc:picChg>
        <pc:picChg chg="add del mod">
          <ac:chgData name="Ana Águia" userId="S::inesaguia@ua.pt::91c01744-86e6-4116-b8d8-5c31fc766735" providerId="AD" clId="Web-{DE30499A-A695-4C33-8BC6-FF55C6A1749F}" dt="2023-11-21T00:00:22.721" v="18"/>
          <ac:picMkLst>
            <pc:docMk/>
            <pc:sldMk cId="1585842429" sldId="277"/>
            <ac:picMk id="7" creationId="{D191C991-01BA-664F-5087-8FEDCDE19F74}"/>
          </ac:picMkLst>
        </pc:picChg>
        <pc:picChg chg="add del mod">
          <ac:chgData name="Ana Águia" userId="S::inesaguia@ua.pt::91c01744-86e6-4116-b8d8-5c31fc766735" providerId="AD" clId="Web-{DE30499A-A695-4C33-8BC6-FF55C6A1749F}" dt="2023-11-21T00:00:20.503" v="17"/>
          <ac:picMkLst>
            <pc:docMk/>
            <pc:sldMk cId="1585842429" sldId="277"/>
            <ac:picMk id="8" creationId="{82592475-A8F7-FED2-4D7B-6F5E2831394B}"/>
          </ac:picMkLst>
        </pc:picChg>
        <pc:picChg chg="add del mod">
          <ac:chgData name="Ana Águia" userId="S::inesaguia@ua.pt::91c01744-86e6-4116-b8d8-5c31fc766735" providerId="AD" clId="Web-{DE30499A-A695-4C33-8BC6-FF55C6A1749F}" dt="2023-11-21T00:01:07.363" v="20"/>
          <ac:picMkLst>
            <pc:docMk/>
            <pc:sldMk cId="1585842429" sldId="277"/>
            <ac:picMk id="9" creationId="{209B3123-C348-A2F3-F6AA-0C794F1909DE}"/>
          </ac:picMkLst>
        </pc:picChg>
      </pc:sldChg>
    </pc:docChg>
  </pc:docChgLst>
  <pc:docChgLst>
    <pc:chgData name="Pedro Carneiro" userId="S::pedrocarneiro@ua.pt::96055b4f-53e0-464f-af10-51a50567399d" providerId="AD" clId="Web-{17F65762-BB61-4A2D-8268-1295997466BD}"/>
    <pc:docChg chg="modSld">
      <pc:chgData name="Pedro Carneiro" userId="S::pedrocarneiro@ua.pt::96055b4f-53e0-464f-af10-51a50567399d" providerId="AD" clId="Web-{17F65762-BB61-4A2D-8268-1295997466BD}" dt="2023-10-10T09:49:40.307" v="22" actId="20577"/>
      <pc:docMkLst>
        <pc:docMk/>
      </pc:docMkLst>
      <pc:sldChg chg="modSp">
        <pc:chgData name="Pedro Carneiro" userId="S::pedrocarneiro@ua.pt::96055b4f-53e0-464f-af10-51a50567399d" providerId="AD" clId="Web-{17F65762-BB61-4A2D-8268-1295997466BD}" dt="2023-10-10T09:49:40.307" v="22" actId="20577"/>
        <pc:sldMkLst>
          <pc:docMk/>
          <pc:sldMk cId="0" sldId="265"/>
        </pc:sldMkLst>
        <pc:spChg chg="mod">
          <ac:chgData name="Pedro Carneiro" userId="S::pedrocarneiro@ua.pt::96055b4f-53e0-464f-af10-51a50567399d" providerId="AD" clId="Web-{17F65762-BB61-4A2D-8268-1295997466BD}" dt="2023-10-10T09:49:40.307" v="22" actId="20577"/>
          <ac:spMkLst>
            <pc:docMk/>
            <pc:sldMk cId="0" sldId="265"/>
            <ac:spMk id="3" creationId="{00000000-0000-0000-0000-000000000000}"/>
          </ac:spMkLst>
        </pc:spChg>
      </pc:sldChg>
    </pc:docChg>
  </pc:docChgLst>
  <pc:docChgLst>
    <pc:chgData name="Ruben Marinho" userId="S::a40115@ua.pt::4b0eadf5-75d2-4c58-8a88-17ea73f55671" providerId="AD" clId="Web-{ED17737A-443C-40BA-822B-2424C8815559}"/>
    <pc:docChg chg="modSld">
      <pc:chgData name="Ruben Marinho" userId="S::a40115@ua.pt::4b0eadf5-75d2-4c58-8a88-17ea73f55671" providerId="AD" clId="Web-{ED17737A-443C-40BA-822B-2424C8815559}" dt="2023-11-22T23:10:32.071" v="197"/>
      <pc:docMkLst>
        <pc:docMk/>
      </pc:docMkLst>
      <pc:sldChg chg="modSp">
        <pc:chgData name="Ruben Marinho" userId="S::a40115@ua.pt::4b0eadf5-75d2-4c58-8a88-17ea73f55671" providerId="AD" clId="Web-{ED17737A-443C-40BA-822B-2424C8815559}" dt="2023-11-22T23:10:32.071" v="197"/>
        <pc:sldMkLst>
          <pc:docMk/>
          <pc:sldMk cId="3061660928" sldId="278"/>
        </pc:sldMkLst>
        <pc:graphicFrameChg chg="mod modGraphic">
          <ac:chgData name="Ruben Marinho" userId="S::a40115@ua.pt::4b0eadf5-75d2-4c58-8a88-17ea73f55671" providerId="AD" clId="Web-{ED17737A-443C-40BA-822B-2424C8815559}" dt="2023-11-22T23:10:32.071" v="197"/>
          <ac:graphicFrameMkLst>
            <pc:docMk/>
            <pc:sldMk cId="3061660928" sldId="278"/>
            <ac:graphicFrameMk id="6" creationId="{1CD2A9D2-B319-0E45-6D81-37B0DC95E79A}"/>
          </ac:graphicFrameMkLst>
        </pc:graphicFrameChg>
      </pc:sldChg>
    </pc:docChg>
  </pc:docChgLst>
  <pc:docChgLst>
    <pc:chgData name="Ana Águia" userId="S::inesaguia@ua.pt::91c01744-86e6-4116-b8d8-5c31fc766735" providerId="AD" clId="Web-{4A4AE898-9176-44E5-BF0C-E999AC0B4F42}"/>
    <pc:docChg chg="modSld">
      <pc:chgData name="Ana Águia" userId="S::inesaguia@ua.pt::91c01744-86e6-4116-b8d8-5c31fc766735" providerId="AD" clId="Web-{4A4AE898-9176-44E5-BF0C-E999AC0B4F42}" dt="2023-11-26T21:34:29.546" v="59" actId="20577"/>
      <pc:docMkLst>
        <pc:docMk/>
      </pc:docMkLst>
      <pc:sldChg chg="modSp">
        <pc:chgData name="Ana Águia" userId="S::inesaguia@ua.pt::91c01744-86e6-4116-b8d8-5c31fc766735" providerId="AD" clId="Web-{4A4AE898-9176-44E5-BF0C-E999AC0B4F42}" dt="2023-11-26T21:34:29.546" v="59" actId="20577"/>
        <pc:sldMkLst>
          <pc:docMk/>
          <pc:sldMk cId="3061660928" sldId="278"/>
        </pc:sldMkLst>
        <pc:spChg chg="mod">
          <ac:chgData name="Ana Águia" userId="S::inesaguia@ua.pt::91c01744-86e6-4116-b8d8-5c31fc766735" providerId="AD" clId="Web-{4A4AE898-9176-44E5-BF0C-E999AC0B4F42}" dt="2023-11-26T21:34:29.546" v="59" actId="20577"/>
          <ac:spMkLst>
            <pc:docMk/>
            <pc:sldMk cId="3061660928" sldId="278"/>
            <ac:spMk id="3" creationId="{52D3A7FE-7934-9F87-A199-8DFC6C90BC7E}"/>
          </ac:spMkLst>
        </pc:spChg>
      </pc:sldChg>
    </pc:docChg>
  </pc:docChgLst>
  <pc:docChgLst>
    <pc:chgData name="Ana Rocha" userId="46979577-2e99-40b3-81d1-6de788afe4bc" providerId="ADAL" clId="{DADAE79C-81F0-4209-B08F-9D4DF9E152B0}"/>
    <pc:docChg chg="undo custSel modSld">
      <pc:chgData name="Ana Rocha" userId="46979577-2e99-40b3-81d1-6de788afe4bc" providerId="ADAL" clId="{DADAE79C-81F0-4209-B08F-9D4DF9E152B0}" dt="2023-10-12T09:14:31.434" v="64"/>
      <pc:docMkLst>
        <pc:docMk/>
      </pc:docMkLst>
      <pc:sldChg chg="modSp mod">
        <pc:chgData name="Ana Rocha" userId="46979577-2e99-40b3-81d1-6de788afe4bc" providerId="ADAL" clId="{DADAE79C-81F0-4209-B08F-9D4DF9E152B0}" dt="2023-10-12T09:13:49.475" v="63" actId="1035"/>
        <pc:sldMkLst>
          <pc:docMk/>
          <pc:sldMk cId="1478023678" sldId="256"/>
        </pc:sldMkLst>
        <pc:spChg chg="mod">
          <ac:chgData name="Ana Rocha" userId="46979577-2e99-40b3-81d1-6de788afe4bc" providerId="ADAL" clId="{DADAE79C-81F0-4209-B08F-9D4DF9E152B0}" dt="2023-10-12T09:13:44.128" v="40" actId="1035"/>
          <ac:spMkLst>
            <pc:docMk/>
            <pc:sldMk cId="1478023678" sldId="256"/>
            <ac:spMk id="2" creationId="{286A3ACB-9066-5FDD-4CA4-1454159AB51A}"/>
          </ac:spMkLst>
        </pc:spChg>
        <pc:spChg chg="mod">
          <ac:chgData name="Ana Rocha" userId="46979577-2e99-40b3-81d1-6de788afe4bc" providerId="ADAL" clId="{DADAE79C-81F0-4209-B08F-9D4DF9E152B0}" dt="2023-10-12T09:13:49.475" v="63" actId="1035"/>
          <ac:spMkLst>
            <pc:docMk/>
            <pc:sldMk cId="1478023678" sldId="256"/>
            <ac:spMk id="3" creationId="{EA1BCE8D-0BF5-A02A-AC99-6B758E7A9355}"/>
          </ac:spMkLst>
        </pc:spChg>
      </pc:sldChg>
      <pc:sldChg chg="addCm modCm">
        <pc:chgData name="Ana Rocha" userId="46979577-2e99-40b3-81d1-6de788afe4bc" providerId="ADAL" clId="{DADAE79C-81F0-4209-B08F-9D4DF9E152B0}" dt="2023-10-12T09:06:26.407" v="7"/>
        <pc:sldMkLst>
          <pc:docMk/>
          <pc:sldMk cId="0" sldId="262"/>
        </pc:sldMkLst>
        <pc:extLst>
          <p:ext xmlns:p="http://schemas.openxmlformats.org/presentationml/2006/main" uri="{D6D511B9-2390-475A-947B-AFAB55BFBCF1}">
            <pc226:cmChg xmlns:pc226="http://schemas.microsoft.com/office/powerpoint/2022/06/main/command" chg="add mod">
              <pc226:chgData name="Ana Rocha" userId="46979577-2e99-40b3-81d1-6de788afe4bc" providerId="ADAL" clId="{DADAE79C-81F0-4209-B08F-9D4DF9E152B0}" dt="2023-10-12T09:06:26.407" v="7"/>
              <pc2:cmMkLst xmlns:pc2="http://schemas.microsoft.com/office/powerpoint/2019/9/main/command">
                <pc:docMk/>
                <pc:sldMk cId="0" sldId="262"/>
                <pc2:cmMk id="{ACBE9E67-487E-4817-A69C-C2CBFB074973}"/>
              </pc2:cmMkLst>
            </pc226:cmChg>
          </p:ext>
        </pc:extLst>
      </pc:sldChg>
      <pc:sldChg chg="modSp mod">
        <pc:chgData name="Ana Rocha" userId="46979577-2e99-40b3-81d1-6de788afe4bc" providerId="ADAL" clId="{DADAE79C-81F0-4209-B08F-9D4DF9E152B0}" dt="2023-10-12T09:11:32.902" v="17" actId="20577"/>
        <pc:sldMkLst>
          <pc:docMk/>
          <pc:sldMk cId="0" sldId="265"/>
        </pc:sldMkLst>
        <pc:spChg chg="mod">
          <ac:chgData name="Ana Rocha" userId="46979577-2e99-40b3-81d1-6de788afe4bc" providerId="ADAL" clId="{DADAE79C-81F0-4209-B08F-9D4DF9E152B0}" dt="2023-10-12T09:11:32.902" v="17" actId="20577"/>
          <ac:spMkLst>
            <pc:docMk/>
            <pc:sldMk cId="0" sldId="265"/>
            <ac:spMk id="3" creationId="{00000000-0000-0000-0000-000000000000}"/>
          </ac:spMkLst>
        </pc:spChg>
      </pc:sldChg>
      <pc:sldChg chg="addCm">
        <pc:chgData name="Ana Rocha" userId="46979577-2e99-40b3-81d1-6de788afe4bc" providerId="ADAL" clId="{DADAE79C-81F0-4209-B08F-9D4DF9E152B0}" dt="2023-10-12T09:14:31.434" v="64"/>
        <pc:sldMkLst>
          <pc:docMk/>
          <pc:sldMk cId="3104119749" sldId="267"/>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DADAE79C-81F0-4209-B08F-9D4DF9E152B0}" dt="2023-10-12T09:14:31.434" v="64"/>
              <pc2:cmMkLst xmlns:pc2="http://schemas.microsoft.com/office/powerpoint/2019/9/main/command">
                <pc:docMk/>
                <pc:sldMk cId="3104119749" sldId="267"/>
                <pc2:cmMk id="{1BA94FEB-C06C-4201-8CE5-FC8433F54734}"/>
              </pc2:cmMkLst>
            </pc226:cmChg>
          </p:ext>
        </pc:extLst>
      </pc:sldChg>
      <pc:sldChg chg="addCm">
        <pc:chgData name="Ana Rocha" userId="46979577-2e99-40b3-81d1-6de788afe4bc" providerId="ADAL" clId="{DADAE79C-81F0-4209-B08F-9D4DF9E152B0}" dt="2023-10-12T08:57:38.089" v="0"/>
        <pc:sldMkLst>
          <pc:docMk/>
          <pc:sldMk cId="2331497295" sldId="269"/>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DADAE79C-81F0-4209-B08F-9D4DF9E152B0}" dt="2023-10-12T08:57:38.089" v="0"/>
              <pc2:cmMkLst xmlns:pc2="http://schemas.microsoft.com/office/powerpoint/2019/9/main/command">
                <pc:docMk/>
                <pc:sldMk cId="2331497295" sldId="269"/>
                <pc2:cmMk id="{30C805E5-16B2-4755-B676-6028F20543CB}"/>
              </pc2:cmMkLst>
            </pc226:cmChg>
          </p:ext>
        </pc:extLst>
      </pc:sldChg>
      <pc:sldChg chg="addCm">
        <pc:chgData name="Ana Rocha" userId="46979577-2e99-40b3-81d1-6de788afe4bc" providerId="ADAL" clId="{DADAE79C-81F0-4209-B08F-9D4DF9E152B0}" dt="2023-10-12T09:00:05.993" v="1"/>
        <pc:sldMkLst>
          <pc:docMk/>
          <pc:sldMk cId="1424592763" sldId="271"/>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DADAE79C-81F0-4209-B08F-9D4DF9E152B0}" dt="2023-10-12T09:00:05.993" v="1"/>
              <pc2:cmMkLst xmlns:pc2="http://schemas.microsoft.com/office/powerpoint/2019/9/main/command">
                <pc:docMk/>
                <pc:sldMk cId="1424592763" sldId="271"/>
                <pc2:cmMk id="{66B71592-B7EA-49D8-A43B-213ABFD1CCCF}"/>
              </pc2:cmMkLst>
            </pc226:cmChg>
          </p:ext>
        </pc:extLst>
      </pc:sldChg>
      <pc:sldChg chg="addCm">
        <pc:chgData name="Ana Rocha" userId="46979577-2e99-40b3-81d1-6de788afe4bc" providerId="ADAL" clId="{DADAE79C-81F0-4209-B08F-9D4DF9E152B0}" dt="2023-10-12T09:02:12.376" v="2"/>
        <pc:sldMkLst>
          <pc:docMk/>
          <pc:sldMk cId="1411485892" sldId="272"/>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DADAE79C-81F0-4209-B08F-9D4DF9E152B0}" dt="2023-10-12T09:02:12.376" v="2"/>
              <pc2:cmMkLst xmlns:pc2="http://schemas.microsoft.com/office/powerpoint/2019/9/main/command">
                <pc:docMk/>
                <pc:sldMk cId="1411485892" sldId="272"/>
                <pc2:cmMk id="{B5270E62-72F4-44A1-8B68-3BA9C9E0B322}"/>
              </pc2:cmMkLst>
            </pc226:cmChg>
          </p:ext>
        </pc:extLst>
      </pc:sldChg>
      <pc:sldChg chg="modSp mod addCm">
        <pc:chgData name="Ana Rocha" userId="46979577-2e99-40b3-81d1-6de788afe4bc" providerId="ADAL" clId="{DADAE79C-81F0-4209-B08F-9D4DF9E152B0}" dt="2023-10-12T09:09:53.222" v="15" actId="20577"/>
        <pc:sldMkLst>
          <pc:docMk/>
          <pc:sldMk cId="2683872365" sldId="273"/>
        </pc:sldMkLst>
        <pc:spChg chg="mod">
          <ac:chgData name="Ana Rocha" userId="46979577-2e99-40b3-81d1-6de788afe4bc" providerId="ADAL" clId="{DADAE79C-81F0-4209-B08F-9D4DF9E152B0}" dt="2023-10-12T09:06:25.806" v="6" actId="313"/>
          <ac:spMkLst>
            <pc:docMk/>
            <pc:sldMk cId="2683872365" sldId="273"/>
            <ac:spMk id="2" creationId="{00000000-0000-0000-0000-000000000000}"/>
          </ac:spMkLst>
        </pc:spChg>
        <pc:spChg chg="mod">
          <ac:chgData name="Ana Rocha" userId="46979577-2e99-40b3-81d1-6de788afe4bc" providerId="ADAL" clId="{DADAE79C-81F0-4209-B08F-9D4DF9E152B0}" dt="2023-10-12T09:08:21.754" v="13" actId="20577"/>
          <ac:spMkLst>
            <pc:docMk/>
            <pc:sldMk cId="2683872365" sldId="273"/>
            <ac:spMk id="4" creationId="{C1DE1D20-B3B3-EEE7-C28E-AAB424CB88AF}"/>
          </ac:spMkLst>
        </pc:spChg>
        <pc:spChg chg="mod">
          <ac:chgData name="Ana Rocha" userId="46979577-2e99-40b3-81d1-6de788afe4bc" providerId="ADAL" clId="{DADAE79C-81F0-4209-B08F-9D4DF9E152B0}" dt="2023-10-12T09:09:53.222" v="15" actId="20577"/>
          <ac:spMkLst>
            <pc:docMk/>
            <pc:sldMk cId="2683872365" sldId="273"/>
            <ac:spMk id="9" creationId="{FE0BCDA2-5708-F27E-C6C7-9557DEE9EC54}"/>
          </ac:spMkLst>
        </pc:spChg>
        <pc:extLst>
          <p:ext xmlns:p="http://schemas.openxmlformats.org/presentationml/2006/main" uri="{D6D511B9-2390-475A-947B-AFAB55BFBCF1}">
            <pc226:cmChg xmlns:pc226="http://schemas.microsoft.com/office/powerpoint/2022/06/main/command" chg="add">
              <pc226:chgData name="Ana Rocha" userId="46979577-2e99-40b3-81d1-6de788afe4bc" providerId="ADAL" clId="{DADAE79C-81F0-4209-B08F-9D4DF9E152B0}" dt="2023-10-12T09:07:47.262" v="8"/>
              <pc2:cmMkLst xmlns:pc2="http://schemas.microsoft.com/office/powerpoint/2019/9/main/command">
                <pc:docMk/>
                <pc:sldMk cId="2683872365" sldId="273"/>
                <pc2:cmMk id="{BEBB4964-6754-438E-B49D-07D28BB5BFEF}"/>
              </pc2:cmMkLst>
            </pc226:cmChg>
          </p:ext>
        </pc:extLst>
      </pc:sldChg>
    </pc:docChg>
  </pc:docChgLst>
  <pc:docChgLst>
    <pc:chgData name="Ruben Marinho" userId="S::a40115@ua.pt::4b0eadf5-75d2-4c58-8a88-17ea73f55671" providerId="AD" clId="Web-{72B18C92-D126-4335-92E4-DE77EE011FE2}"/>
    <pc:docChg chg="modSld">
      <pc:chgData name="Ruben Marinho" userId="S::a40115@ua.pt::4b0eadf5-75d2-4c58-8a88-17ea73f55671" providerId="AD" clId="Web-{72B18C92-D126-4335-92E4-DE77EE011FE2}" dt="2023-11-22T22:53:29.694" v="69"/>
      <pc:docMkLst>
        <pc:docMk/>
      </pc:docMkLst>
      <pc:sldChg chg="modSp">
        <pc:chgData name="Ruben Marinho" userId="S::a40115@ua.pt::4b0eadf5-75d2-4c58-8a88-17ea73f55671" providerId="AD" clId="Web-{72B18C92-D126-4335-92E4-DE77EE011FE2}" dt="2023-11-22T22:53:29.694" v="69"/>
        <pc:sldMkLst>
          <pc:docMk/>
          <pc:sldMk cId="3061660928" sldId="278"/>
        </pc:sldMkLst>
        <pc:graphicFrameChg chg="mod modGraphic">
          <ac:chgData name="Ruben Marinho" userId="S::a40115@ua.pt::4b0eadf5-75d2-4c58-8a88-17ea73f55671" providerId="AD" clId="Web-{72B18C92-D126-4335-92E4-DE77EE011FE2}" dt="2023-11-22T22:53:29.694" v="69"/>
          <ac:graphicFrameMkLst>
            <pc:docMk/>
            <pc:sldMk cId="3061660928" sldId="278"/>
            <ac:graphicFrameMk id="6" creationId="{1CD2A9D2-B319-0E45-6D81-37B0DC95E79A}"/>
          </ac:graphicFrameMkLst>
        </pc:graphicFrameChg>
      </pc:sldChg>
    </pc:docChg>
  </pc:docChgLst>
  <pc:docChgLst>
    <pc:chgData name="Pedro Carneiro" userId="S::pedrocarneiro@ua.pt::96055b4f-53e0-464f-af10-51a50567399d" providerId="AD" clId="Web-{B0AB77D9-39F5-42B2-BDBB-FA518F4F6579}"/>
    <pc:docChg chg="modSld">
      <pc:chgData name="Pedro Carneiro" userId="S::pedrocarneiro@ua.pt::96055b4f-53e0-464f-af10-51a50567399d" providerId="AD" clId="Web-{B0AB77D9-39F5-42B2-BDBB-FA518F4F6579}" dt="2023-10-09T16:36:17.843" v="78" actId="1076"/>
      <pc:docMkLst>
        <pc:docMk/>
      </pc:docMkLst>
      <pc:sldChg chg="addSp modSp">
        <pc:chgData name="Pedro Carneiro" userId="S::pedrocarneiro@ua.pt::96055b4f-53e0-464f-af10-51a50567399d" providerId="AD" clId="Web-{B0AB77D9-39F5-42B2-BDBB-FA518F4F6579}" dt="2023-10-09T16:36:17.843" v="78" actId="1076"/>
        <pc:sldMkLst>
          <pc:docMk/>
          <pc:sldMk cId="0" sldId="263"/>
        </pc:sldMkLst>
        <pc:spChg chg="mod">
          <ac:chgData name="Pedro Carneiro" userId="S::pedrocarneiro@ua.pt::96055b4f-53e0-464f-af10-51a50567399d" providerId="AD" clId="Web-{B0AB77D9-39F5-42B2-BDBB-FA518F4F6579}" dt="2023-10-09T16:36:05.796" v="77" actId="20577"/>
          <ac:spMkLst>
            <pc:docMk/>
            <pc:sldMk cId="0" sldId="263"/>
            <ac:spMk id="3" creationId="{00000000-0000-0000-0000-000000000000}"/>
          </ac:spMkLst>
        </pc:spChg>
        <pc:spChg chg="add mod">
          <ac:chgData name="Pedro Carneiro" userId="S::pedrocarneiro@ua.pt::96055b4f-53e0-464f-af10-51a50567399d" providerId="AD" clId="Web-{B0AB77D9-39F5-42B2-BDBB-FA518F4F6579}" dt="2023-10-09T16:36:17.843" v="78" actId="1076"/>
          <ac:spMkLst>
            <pc:docMk/>
            <pc:sldMk cId="0" sldId="263"/>
            <ac:spMk id="5" creationId="{5314303C-C85E-9ED6-8B0A-6FB5E1AF4A10}"/>
          </ac:spMkLst>
        </pc:spChg>
      </pc:sldChg>
    </pc:docChg>
  </pc:docChgLst>
  <pc:docChgLst>
    <pc:chgData name="Ana Águia" userId="S::inesaguia@ua.pt::91c01744-86e6-4116-b8d8-5c31fc766735" providerId="AD" clId="Web-{1118FE91-5972-4C63-8B55-B6F87DDABA25}"/>
    <pc:docChg chg="modSld">
      <pc:chgData name="Ana Águia" userId="S::inesaguia@ua.pt::91c01744-86e6-4116-b8d8-5c31fc766735" providerId="AD" clId="Web-{1118FE91-5972-4C63-8B55-B6F87DDABA25}" dt="2023-10-12T21:16:23.890" v="39" actId="20577"/>
      <pc:docMkLst>
        <pc:docMk/>
      </pc:docMkLst>
      <pc:sldChg chg="modSp">
        <pc:chgData name="Ana Águia" userId="S::inesaguia@ua.pt::91c01744-86e6-4116-b8d8-5c31fc766735" providerId="AD" clId="Web-{1118FE91-5972-4C63-8B55-B6F87DDABA25}" dt="2023-10-12T21:16:23.890" v="39" actId="20577"/>
        <pc:sldMkLst>
          <pc:docMk/>
          <pc:sldMk cId="0" sldId="265"/>
        </pc:sldMkLst>
        <pc:spChg chg="mod">
          <ac:chgData name="Ana Águia" userId="S::inesaguia@ua.pt::91c01744-86e6-4116-b8d8-5c31fc766735" providerId="AD" clId="Web-{1118FE91-5972-4C63-8B55-B6F87DDABA25}" dt="2023-10-12T21:16:23.890" v="39" actId="20577"/>
          <ac:spMkLst>
            <pc:docMk/>
            <pc:sldMk cId="0" sldId="265"/>
            <ac:spMk id="3" creationId="{00000000-0000-0000-0000-000000000000}"/>
          </ac:spMkLst>
        </pc:spChg>
      </pc:sldChg>
      <pc:sldChg chg="modSp modCm">
        <pc:chgData name="Ana Águia" userId="S::inesaguia@ua.pt::91c01744-86e6-4116-b8d8-5c31fc766735" providerId="AD" clId="Web-{1118FE91-5972-4C63-8B55-B6F87DDABA25}" dt="2023-10-12T21:12:57.760" v="0" actId="20577"/>
        <pc:sldMkLst>
          <pc:docMk/>
          <pc:sldMk cId="2683872365" sldId="273"/>
        </pc:sldMkLst>
        <pc:spChg chg="mod">
          <ac:chgData name="Ana Águia" userId="S::inesaguia@ua.pt::91c01744-86e6-4116-b8d8-5c31fc766735" providerId="AD" clId="Web-{1118FE91-5972-4C63-8B55-B6F87DDABA25}" dt="2023-10-12T21:12:57.760" v="0" actId="20577"/>
          <ac:spMkLst>
            <pc:docMk/>
            <pc:sldMk cId="2683872365" sldId="273"/>
            <ac:spMk id="2" creationId="{00000000-0000-0000-0000-000000000000}"/>
          </ac:spMkLst>
        </pc:spChg>
        <pc:extLst>
          <p:ext xmlns:p="http://schemas.openxmlformats.org/presentationml/2006/main" uri="{D6D511B9-2390-475A-947B-AFAB55BFBCF1}">
            <pc226:cmChg xmlns:pc226="http://schemas.microsoft.com/office/powerpoint/2022/06/main/command" chg="mod">
              <pc226:chgData name="Ana Águia" userId="S::inesaguia@ua.pt::91c01744-86e6-4116-b8d8-5c31fc766735" providerId="AD" clId="Web-{1118FE91-5972-4C63-8B55-B6F87DDABA25}" dt="2023-10-12T21:12:57.760" v="0" actId="20577"/>
              <pc2:cmMkLst xmlns:pc2="http://schemas.microsoft.com/office/powerpoint/2019/9/main/command">
                <pc:docMk/>
                <pc:sldMk cId="2683872365" sldId="273"/>
                <pc2:cmMk id="{BEBB4964-6754-438E-B49D-07D28BB5BFEF}"/>
              </pc2:cmMkLst>
            </pc226:cmChg>
          </p:ext>
        </pc:extLst>
      </pc:sldChg>
    </pc:docChg>
  </pc:docChgLst>
  <pc:docChgLst>
    <pc:chgData name="Ana Águia" userId="91c01744-86e6-4116-b8d8-5c31fc766735" providerId="ADAL" clId="{12800C5E-91F0-394F-AC4D-B348AB8F1893}"/>
    <pc:docChg chg="modSld">
      <pc:chgData name="Ana Águia" userId="91c01744-86e6-4116-b8d8-5c31fc766735" providerId="ADAL" clId="{12800C5E-91F0-394F-AC4D-B348AB8F1893}" dt="2023-11-17T21:16:35.135" v="161" actId="20577"/>
      <pc:docMkLst>
        <pc:docMk/>
      </pc:docMkLst>
      <pc:sldChg chg="modSp">
        <pc:chgData name="Ana Águia" userId="91c01744-86e6-4116-b8d8-5c31fc766735" providerId="ADAL" clId="{12800C5E-91F0-394F-AC4D-B348AB8F1893}" dt="2023-11-17T21:15:56.987" v="149" actId="20577"/>
        <pc:sldMkLst>
          <pc:docMk/>
          <pc:sldMk cId="2331497295" sldId="269"/>
        </pc:sldMkLst>
        <pc:spChg chg="mod">
          <ac:chgData name="Ana Águia" userId="91c01744-86e6-4116-b8d8-5c31fc766735" providerId="ADAL" clId="{12800C5E-91F0-394F-AC4D-B348AB8F1893}" dt="2023-11-17T21:15:56.987" v="149" actId="20577"/>
          <ac:spMkLst>
            <pc:docMk/>
            <pc:sldMk cId="2331497295" sldId="269"/>
            <ac:spMk id="13" creationId="{7E52FABC-444D-A958-3D12-9D9161FDEED8}"/>
          </ac:spMkLst>
        </pc:spChg>
      </pc:sldChg>
      <pc:sldChg chg="modSp">
        <pc:chgData name="Ana Águia" userId="91c01744-86e6-4116-b8d8-5c31fc766735" providerId="ADAL" clId="{12800C5E-91F0-394F-AC4D-B348AB8F1893}" dt="2023-11-17T21:16:35.135" v="161" actId="20577"/>
        <pc:sldMkLst>
          <pc:docMk/>
          <pc:sldMk cId="2988090803" sldId="276"/>
        </pc:sldMkLst>
        <pc:spChg chg="mod">
          <ac:chgData name="Ana Águia" userId="91c01744-86e6-4116-b8d8-5c31fc766735" providerId="ADAL" clId="{12800C5E-91F0-394F-AC4D-B348AB8F1893}" dt="2023-11-17T21:16:35.135" v="161" actId="20577"/>
          <ac:spMkLst>
            <pc:docMk/>
            <pc:sldMk cId="2988090803" sldId="276"/>
            <ac:spMk id="13" creationId="{7E52FABC-444D-A958-3D12-9D9161FDEED8}"/>
          </ac:spMkLst>
        </pc:spChg>
      </pc:sldChg>
    </pc:docChg>
  </pc:docChgLst>
  <pc:docChgLst>
    <pc:chgData name="Ana Águia" userId="S::inesaguia@ua.pt::91c01744-86e6-4116-b8d8-5c31fc766735" providerId="AD" clId="Web-{925024A9-94ED-4DF0-825E-D98EA0F32D41}"/>
    <pc:docChg chg="modSld">
      <pc:chgData name="Ana Águia" userId="S::inesaguia@ua.pt::91c01744-86e6-4116-b8d8-5c31fc766735" providerId="AD" clId="Web-{925024A9-94ED-4DF0-825E-D98EA0F32D41}" dt="2023-10-23T21:01:40.293" v="1" actId="1076"/>
      <pc:docMkLst>
        <pc:docMk/>
      </pc:docMkLst>
      <pc:sldChg chg="modSp">
        <pc:chgData name="Ana Águia" userId="S::inesaguia@ua.pt::91c01744-86e6-4116-b8d8-5c31fc766735" providerId="AD" clId="Web-{925024A9-94ED-4DF0-825E-D98EA0F32D41}" dt="2023-10-23T21:01:40.293" v="1" actId="1076"/>
        <pc:sldMkLst>
          <pc:docMk/>
          <pc:sldMk cId="2683872365" sldId="273"/>
        </pc:sldMkLst>
        <pc:spChg chg="mod">
          <ac:chgData name="Ana Águia" userId="S::inesaguia@ua.pt::91c01744-86e6-4116-b8d8-5c31fc766735" providerId="AD" clId="Web-{925024A9-94ED-4DF0-825E-D98EA0F32D41}" dt="2023-10-23T21:01:40.293" v="1" actId="1076"/>
          <ac:spMkLst>
            <pc:docMk/>
            <pc:sldMk cId="2683872365" sldId="273"/>
            <ac:spMk id="4" creationId="{C1DE1D20-B3B3-EEE7-C28E-AAB424CB88AF}"/>
          </ac:spMkLst>
        </pc:spChg>
        <pc:spChg chg="mod">
          <ac:chgData name="Ana Águia" userId="S::inesaguia@ua.pt::91c01744-86e6-4116-b8d8-5c31fc766735" providerId="AD" clId="Web-{925024A9-94ED-4DF0-825E-D98EA0F32D41}" dt="2023-10-23T21:01:34.762" v="0" actId="1076"/>
          <ac:spMkLst>
            <pc:docMk/>
            <pc:sldMk cId="2683872365" sldId="273"/>
            <ac:spMk id="6" creationId="{0E4B7D0C-434B-2E91-0163-5B2FCD7E7F8D}"/>
          </ac:spMkLst>
        </pc:spChg>
      </pc:sldChg>
    </pc:docChg>
  </pc:docChgLst>
  <pc:docChgLst>
    <pc:chgData name="Pedro Carneiro" userId="S::pedrocarneiro@ua.pt::96055b4f-53e0-464f-af10-51a50567399d" providerId="AD" clId="Web-{639DD022-89B7-45DE-B281-CEF2A877B93D}"/>
    <pc:docChg chg="modSld">
      <pc:chgData name="Pedro Carneiro" userId="S::pedrocarneiro@ua.pt::96055b4f-53e0-464f-af10-51a50567399d" providerId="AD" clId="Web-{639DD022-89B7-45DE-B281-CEF2A877B93D}" dt="2023-10-11T23:46:30.706" v="52" actId="20577"/>
      <pc:docMkLst>
        <pc:docMk/>
      </pc:docMkLst>
      <pc:sldChg chg="delSp modSp">
        <pc:chgData name="Pedro Carneiro" userId="S::pedrocarneiro@ua.pt::96055b4f-53e0-464f-af10-51a50567399d" providerId="AD" clId="Web-{639DD022-89B7-45DE-B281-CEF2A877B93D}" dt="2023-10-11T23:44:26.078" v="20" actId="1076"/>
        <pc:sldMkLst>
          <pc:docMk/>
          <pc:sldMk cId="2331497295" sldId="269"/>
        </pc:sldMkLst>
        <pc:spChg chg="del">
          <ac:chgData name="Pedro Carneiro" userId="S::pedrocarneiro@ua.pt::96055b4f-53e0-464f-af10-51a50567399d" providerId="AD" clId="Web-{639DD022-89B7-45DE-B281-CEF2A877B93D}" dt="2023-10-11T23:44:13.937" v="11"/>
          <ac:spMkLst>
            <pc:docMk/>
            <pc:sldMk cId="2331497295" sldId="269"/>
            <ac:spMk id="3" creationId="{818773F5-C5F1-96AF-4E02-E8BEBB468038}"/>
          </ac:spMkLst>
        </pc:spChg>
        <pc:spChg chg="mod">
          <ac:chgData name="Pedro Carneiro" userId="S::pedrocarneiro@ua.pt::96055b4f-53e0-464f-af10-51a50567399d" providerId="AD" clId="Web-{639DD022-89B7-45DE-B281-CEF2A877B93D}" dt="2023-10-11T23:44:26.031" v="12" actId="1076"/>
          <ac:spMkLst>
            <pc:docMk/>
            <pc:sldMk cId="2331497295" sldId="269"/>
            <ac:spMk id="5" creationId="{19D31C36-0C2E-80BA-A0CC-EA7102D07376}"/>
          </ac:spMkLst>
        </pc:spChg>
        <pc:spChg chg="mod">
          <ac:chgData name="Pedro Carneiro" userId="S::pedrocarneiro@ua.pt::96055b4f-53e0-464f-af10-51a50567399d" providerId="AD" clId="Web-{639DD022-89B7-45DE-B281-CEF2A877B93D}" dt="2023-10-11T23:44:26.031" v="13" actId="1076"/>
          <ac:spMkLst>
            <pc:docMk/>
            <pc:sldMk cId="2331497295" sldId="269"/>
            <ac:spMk id="6" creationId="{037DE797-4674-B29D-5906-E550E0380CCC}"/>
          </ac:spMkLst>
        </pc:spChg>
        <pc:spChg chg="mod">
          <ac:chgData name="Pedro Carneiro" userId="S::pedrocarneiro@ua.pt::96055b4f-53e0-464f-af10-51a50567399d" providerId="AD" clId="Web-{639DD022-89B7-45DE-B281-CEF2A877B93D}" dt="2023-10-11T23:44:26.047" v="14" actId="1076"/>
          <ac:spMkLst>
            <pc:docMk/>
            <pc:sldMk cId="2331497295" sldId="269"/>
            <ac:spMk id="7" creationId="{59CA40D0-F207-B1C4-C1E8-F66BEBD7ACF0}"/>
          </ac:spMkLst>
        </pc:spChg>
        <pc:spChg chg="mod">
          <ac:chgData name="Pedro Carneiro" userId="S::pedrocarneiro@ua.pt::96055b4f-53e0-464f-af10-51a50567399d" providerId="AD" clId="Web-{639DD022-89B7-45DE-B281-CEF2A877B93D}" dt="2023-10-11T23:44:26.047" v="16" actId="1076"/>
          <ac:spMkLst>
            <pc:docMk/>
            <pc:sldMk cId="2331497295" sldId="269"/>
            <ac:spMk id="9" creationId="{721C8E4A-926D-DABC-70FF-159B325EC96C}"/>
          </ac:spMkLst>
        </pc:spChg>
        <pc:spChg chg="mod">
          <ac:chgData name="Pedro Carneiro" userId="S::pedrocarneiro@ua.pt::96055b4f-53e0-464f-af10-51a50567399d" providerId="AD" clId="Web-{639DD022-89B7-45DE-B281-CEF2A877B93D}" dt="2023-10-11T23:44:26.063" v="18" actId="1076"/>
          <ac:spMkLst>
            <pc:docMk/>
            <pc:sldMk cId="2331497295" sldId="269"/>
            <ac:spMk id="12" creationId="{2D861026-2330-D81A-0538-8AAD33BE640D}"/>
          </ac:spMkLst>
        </pc:spChg>
        <pc:spChg chg="mod">
          <ac:chgData name="Pedro Carneiro" userId="S::pedrocarneiro@ua.pt::96055b4f-53e0-464f-af10-51a50567399d" providerId="AD" clId="Web-{639DD022-89B7-45DE-B281-CEF2A877B93D}" dt="2023-10-11T23:44:26.063" v="19" actId="1076"/>
          <ac:spMkLst>
            <pc:docMk/>
            <pc:sldMk cId="2331497295" sldId="269"/>
            <ac:spMk id="13" creationId="{7E52FABC-444D-A958-3D12-9D9161FDEED8}"/>
          </ac:spMkLst>
        </pc:spChg>
        <pc:picChg chg="mod">
          <ac:chgData name="Pedro Carneiro" userId="S::pedrocarneiro@ua.pt::96055b4f-53e0-464f-af10-51a50567399d" providerId="AD" clId="Web-{639DD022-89B7-45DE-B281-CEF2A877B93D}" dt="2023-10-11T23:44:26.047" v="15" actId="1076"/>
          <ac:picMkLst>
            <pc:docMk/>
            <pc:sldMk cId="2331497295" sldId="269"/>
            <ac:picMk id="8" creationId="{7A349D13-16BF-4C30-D147-0B4032975F88}"/>
          </ac:picMkLst>
        </pc:picChg>
        <pc:picChg chg="mod">
          <ac:chgData name="Pedro Carneiro" userId="S::pedrocarneiro@ua.pt::96055b4f-53e0-464f-af10-51a50567399d" providerId="AD" clId="Web-{639DD022-89B7-45DE-B281-CEF2A877B93D}" dt="2023-10-11T23:44:26.063" v="17" actId="1076"/>
          <ac:picMkLst>
            <pc:docMk/>
            <pc:sldMk cId="2331497295" sldId="269"/>
            <ac:picMk id="11" creationId="{53C5CE4C-7211-E8A4-11DB-E7101D1DB0AA}"/>
          </ac:picMkLst>
        </pc:picChg>
        <pc:picChg chg="mod">
          <ac:chgData name="Pedro Carneiro" userId="S::pedrocarneiro@ua.pt::96055b4f-53e0-464f-af10-51a50567399d" providerId="AD" clId="Web-{639DD022-89B7-45DE-B281-CEF2A877B93D}" dt="2023-10-11T23:44:26.078" v="20" actId="1076"/>
          <ac:picMkLst>
            <pc:docMk/>
            <pc:sldMk cId="2331497295" sldId="269"/>
            <ac:picMk id="14" creationId="{F9F6E4FE-4B81-C6B4-27AE-CA1164BCDF3A}"/>
          </ac:picMkLst>
        </pc:picChg>
      </pc:sldChg>
      <pc:sldChg chg="delSp modSp">
        <pc:chgData name="Pedro Carneiro" userId="S::pedrocarneiro@ua.pt::96055b4f-53e0-464f-af10-51a50567399d" providerId="AD" clId="Web-{639DD022-89B7-45DE-B281-CEF2A877B93D}" dt="2023-10-11T23:45:19.064" v="39" actId="1076"/>
        <pc:sldMkLst>
          <pc:docMk/>
          <pc:sldMk cId="564719951" sldId="270"/>
        </pc:sldMkLst>
        <pc:spChg chg="mod">
          <ac:chgData name="Pedro Carneiro" userId="S::pedrocarneiro@ua.pt::96055b4f-53e0-464f-af10-51a50567399d" providerId="AD" clId="Web-{639DD022-89B7-45DE-B281-CEF2A877B93D}" dt="2023-10-11T23:44:49.422" v="25" actId="1076"/>
          <ac:spMkLst>
            <pc:docMk/>
            <pc:sldMk cId="564719951" sldId="270"/>
            <ac:spMk id="2" creationId="{D59F9525-EF13-7E86-0B90-20C981743697}"/>
          </ac:spMkLst>
        </pc:spChg>
        <pc:spChg chg="del">
          <ac:chgData name="Pedro Carneiro" userId="S::pedrocarneiro@ua.pt::96055b4f-53e0-464f-af10-51a50567399d" providerId="AD" clId="Web-{639DD022-89B7-45DE-B281-CEF2A877B93D}" dt="2023-10-11T23:43:53.312" v="4"/>
          <ac:spMkLst>
            <pc:docMk/>
            <pc:sldMk cId="564719951" sldId="270"/>
            <ac:spMk id="3" creationId="{818773F5-C5F1-96AF-4E02-E8BEBB468038}"/>
          </ac:spMkLst>
        </pc:spChg>
        <pc:spChg chg="mod">
          <ac:chgData name="Pedro Carneiro" userId="S::pedrocarneiro@ua.pt::96055b4f-53e0-464f-af10-51a50567399d" providerId="AD" clId="Web-{639DD022-89B7-45DE-B281-CEF2A877B93D}" dt="2023-10-11T23:45:19.064" v="39" actId="1076"/>
          <ac:spMkLst>
            <pc:docMk/>
            <pc:sldMk cId="564719951" sldId="270"/>
            <ac:spMk id="4" creationId="{1149F42F-D45F-7811-B1B8-F7E496CF70B4}"/>
          </ac:spMkLst>
        </pc:spChg>
        <pc:spChg chg="mod">
          <ac:chgData name="Pedro Carneiro" userId="S::pedrocarneiro@ua.pt::96055b4f-53e0-464f-af10-51a50567399d" providerId="AD" clId="Web-{639DD022-89B7-45DE-B281-CEF2A877B93D}" dt="2023-10-11T23:45:13.626" v="38" actId="1076"/>
          <ac:spMkLst>
            <pc:docMk/>
            <pc:sldMk cId="564719951" sldId="270"/>
            <ac:spMk id="6" creationId="{037DE797-4674-B29D-5906-E550E0380CCC}"/>
          </ac:spMkLst>
        </pc:spChg>
        <pc:spChg chg="mod">
          <ac:chgData name="Pedro Carneiro" userId="S::pedrocarneiro@ua.pt::96055b4f-53e0-464f-af10-51a50567399d" providerId="AD" clId="Web-{639DD022-89B7-45DE-B281-CEF2A877B93D}" dt="2023-10-11T23:44:02.109" v="8" actId="1076"/>
          <ac:spMkLst>
            <pc:docMk/>
            <pc:sldMk cId="564719951" sldId="270"/>
            <ac:spMk id="7" creationId="{59CA40D0-F207-B1C4-C1E8-F66BEBD7ACF0}"/>
          </ac:spMkLst>
        </pc:spChg>
        <pc:spChg chg="mod">
          <ac:chgData name="Pedro Carneiro" userId="S::pedrocarneiro@ua.pt::96055b4f-53e0-464f-af10-51a50567399d" providerId="AD" clId="Web-{639DD022-89B7-45DE-B281-CEF2A877B93D}" dt="2023-10-11T23:44:02.125" v="10" actId="1076"/>
          <ac:spMkLst>
            <pc:docMk/>
            <pc:sldMk cId="564719951" sldId="270"/>
            <ac:spMk id="12" creationId="{2D861026-2330-D81A-0538-8AAD33BE640D}"/>
          </ac:spMkLst>
        </pc:spChg>
        <pc:picChg chg="mod">
          <ac:chgData name="Pedro Carneiro" userId="S::pedrocarneiro@ua.pt::96055b4f-53e0-464f-af10-51a50567399d" providerId="AD" clId="Web-{639DD022-89B7-45DE-B281-CEF2A877B93D}" dt="2023-10-11T23:44:02.125" v="9" actId="1076"/>
          <ac:picMkLst>
            <pc:docMk/>
            <pc:sldMk cId="564719951" sldId="270"/>
            <ac:picMk id="11" creationId="{53C5CE4C-7211-E8A4-11DB-E7101D1DB0AA}"/>
          </ac:picMkLst>
        </pc:picChg>
        <pc:picChg chg="mod">
          <ac:chgData name="Pedro Carneiro" userId="S::pedrocarneiro@ua.pt::96055b4f-53e0-464f-af10-51a50567399d" providerId="AD" clId="Web-{639DD022-89B7-45DE-B281-CEF2A877B93D}" dt="2023-10-11T23:45:13.626" v="37" actId="1076"/>
          <ac:picMkLst>
            <pc:docMk/>
            <pc:sldMk cId="564719951" sldId="270"/>
            <ac:picMk id="14" creationId="{F9F6E4FE-4B81-C6B4-27AE-CA1164BCDF3A}"/>
          </ac:picMkLst>
        </pc:picChg>
      </pc:sldChg>
      <pc:sldChg chg="addSp modSp">
        <pc:chgData name="Pedro Carneiro" userId="S::pedrocarneiro@ua.pt::96055b4f-53e0-464f-af10-51a50567399d" providerId="AD" clId="Web-{639DD022-89B7-45DE-B281-CEF2A877B93D}" dt="2023-10-11T23:41:53.341" v="3" actId="1076"/>
        <pc:sldMkLst>
          <pc:docMk/>
          <pc:sldMk cId="1411485892" sldId="272"/>
        </pc:sldMkLst>
        <pc:picChg chg="add mod">
          <ac:chgData name="Pedro Carneiro" userId="S::pedrocarneiro@ua.pt::96055b4f-53e0-464f-af10-51a50567399d" providerId="AD" clId="Web-{639DD022-89B7-45DE-B281-CEF2A877B93D}" dt="2023-10-11T23:41:53.341" v="3" actId="1076"/>
          <ac:picMkLst>
            <pc:docMk/>
            <pc:sldMk cId="1411485892" sldId="272"/>
            <ac:picMk id="4" creationId="{49460621-BAEC-EC3D-49D1-5B9A91DEAD94}"/>
          </ac:picMkLst>
        </pc:picChg>
      </pc:sldChg>
      <pc:sldChg chg="modSp">
        <pc:chgData name="Pedro Carneiro" userId="S::pedrocarneiro@ua.pt::96055b4f-53e0-464f-af10-51a50567399d" providerId="AD" clId="Web-{639DD022-89B7-45DE-B281-CEF2A877B93D}" dt="2023-10-11T23:46:30.706" v="52" actId="20577"/>
        <pc:sldMkLst>
          <pc:docMk/>
          <pc:sldMk cId="2683872365" sldId="273"/>
        </pc:sldMkLst>
        <pc:spChg chg="mod">
          <ac:chgData name="Pedro Carneiro" userId="S::pedrocarneiro@ua.pt::96055b4f-53e0-464f-af10-51a50567399d" providerId="AD" clId="Web-{639DD022-89B7-45DE-B281-CEF2A877B93D}" dt="2023-10-11T23:46:30.706" v="52" actId="20577"/>
          <ac:spMkLst>
            <pc:docMk/>
            <pc:sldMk cId="2683872365" sldId="273"/>
            <ac:spMk id="3" creationId="{8CBA6FDF-3A21-C47C-C079-72E37FC48302}"/>
          </ac:spMkLst>
        </pc:spChg>
      </pc:sldChg>
    </pc:docChg>
  </pc:docChgLst>
  <pc:docChgLst>
    <pc:chgData name="David Palricas" userId="S::davidpalricas@ua.pt::9d528dc9-707b-48ce-9c5b-86bfbb2b7859" providerId="AD" clId="Web-{6EA735DE-C1CF-4DF4-85CB-6C86C07EA8D1}"/>
    <pc:docChg chg="modSld">
      <pc:chgData name="David Palricas" userId="S::davidpalricas@ua.pt::9d528dc9-707b-48ce-9c5b-86bfbb2b7859" providerId="AD" clId="Web-{6EA735DE-C1CF-4DF4-85CB-6C86C07EA8D1}" dt="2023-11-24T12:03:21.664" v="1"/>
      <pc:docMkLst>
        <pc:docMk/>
      </pc:docMkLst>
      <pc:sldChg chg="modSp">
        <pc:chgData name="David Palricas" userId="S::davidpalricas@ua.pt::9d528dc9-707b-48ce-9c5b-86bfbb2b7859" providerId="AD" clId="Web-{6EA735DE-C1CF-4DF4-85CB-6C86C07EA8D1}" dt="2023-11-24T12:03:21.664" v="1"/>
        <pc:sldMkLst>
          <pc:docMk/>
          <pc:sldMk cId="3899596491" sldId="290"/>
        </pc:sldMkLst>
        <pc:picChg chg="mod modCrop">
          <ac:chgData name="David Palricas" userId="S::davidpalricas@ua.pt::9d528dc9-707b-48ce-9c5b-86bfbb2b7859" providerId="AD" clId="Web-{6EA735DE-C1CF-4DF4-85CB-6C86C07EA8D1}" dt="2023-11-24T12:03:21.664" v="1"/>
          <ac:picMkLst>
            <pc:docMk/>
            <pc:sldMk cId="3899596491" sldId="290"/>
            <ac:picMk id="20" creationId="{FB0A089F-1B8F-CDDC-6B0A-D78B2AD41066}"/>
          </ac:picMkLst>
        </pc:picChg>
      </pc:sldChg>
    </pc:docChg>
  </pc:docChgLst>
  <pc:docChgLst>
    <pc:chgData name="Pedro Carneiro" userId="S::pedrocarneiro@ua.pt::96055b4f-53e0-464f-af10-51a50567399d" providerId="AD" clId="Web-{A0E7F23D-9443-4E9F-8FBC-5FD02AFF2F23}"/>
    <pc:docChg chg="modSld">
      <pc:chgData name="Pedro Carneiro" userId="S::pedrocarneiro@ua.pt::96055b4f-53e0-464f-af10-51a50567399d" providerId="AD" clId="Web-{A0E7F23D-9443-4E9F-8FBC-5FD02AFF2F23}" dt="2023-11-22T12:20:49.086" v="0"/>
      <pc:docMkLst>
        <pc:docMk/>
      </pc:docMkLst>
      <pc:sldChg chg="modSp">
        <pc:chgData name="Pedro Carneiro" userId="S::pedrocarneiro@ua.pt::96055b4f-53e0-464f-af10-51a50567399d" providerId="AD" clId="Web-{A0E7F23D-9443-4E9F-8FBC-5FD02AFF2F23}" dt="2023-11-22T12:20:49.086" v="0"/>
        <pc:sldMkLst>
          <pc:docMk/>
          <pc:sldMk cId="3126462799" sldId="284"/>
        </pc:sldMkLst>
        <pc:picChg chg="mod">
          <ac:chgData name="Pedro Carneiro" userId="S::pedrocarneiro@ua.pt::96055b4f-53e0-464f-af10-51a50567399d" providerId="AD" clId="Web-{A0E7F23D-9443-4E9F-8FBC-5FD02AFF2F23}" dt="2023-11-22T12:20:49.086" v="0"/>
          <ac:picMkLst>
            <pc:docMk/>
            <pc:sldMk cId="3126462799" sldId="284"/>
            <ac:picMk id="8" creationId="{153A0A79-D09E-4192-E8DC-1D9E6666E847}"/>
          </ac:picMkLst>
        </pc:picChg>
      </pc:sldChg>
    </pc:docChg>
  </pc:docChgLst>
  <pc:docChgLst>
    <pc:chgData name="Ana Rocha" userId="S::aprocha@ua.pt::46979577-2e99-40b3-81d1-6de788afe4bc" providerId="AD" clId="Web-{BBC20E39-3C42-5D2B-81A0-1C5740744542}"/>
    <pc:docChg chg="">
      <pc:chgData name="Ana Rocha" userId="S::aprocha@ua.pt::46979577-2e99-40b3-81d1-6de788afe4bc" providerId="AD" clId="Web-{BBC20E39-3C42-5D2B-81A0-1C5740744542}" dt="2024-03-09T11:34:22.268" v="0"/>
      <pc:docMkLst>
        <pc:docMk/>
      </pc:docMkLst>
      <pc:sldChg chg="modCm">
        <pc:chgData name="Ana Rocha" userId="S::aprocha@ua.pt::46979577-2e99-40b3-81d1-6de788afe4bc" providerId="AD" clId="Web-{BBC20E39-3C42-5D2B-81A0-1C5740744542}" dt="2024-03-09T11:34:22.268" v="0"/>
        <pc:sldMkLst>
          <pc:docMk/>
          <pc:sldMk cId="1585842429" sldId="277"/>
        </pc:sldMkLst>
        <pc:extLst>
          <p:ext xmlns:p="http://schemas.openxmlformats.org/presentationml/2006/main" uri="{D6D511B9-2390-475A-947B-AFAB55BFBCF1}">
            <pc226:cmChg xmlns:pc226="http://schemas.microsoft.com/office/powerpoint/2022/06/main/command" chg="">
              <pc226:chgData name="Ana Rocha" userId="S::aprocha@ua.pt::46979577-2e99-40b3-81d1-6de788afe4bc" providerId="AD" clId="Web-{BBC20E39-3C42-5D2B-81A0-1C5740744542}" dt="2024-03-09T11:34:22.268" v="0"/>
              <pc2:cmMkLst xmlns:pc2="http://schemas.microsoft.com/office/powerpoint/2019/9/main/command">
                <pc:docMk/>
                <pc:sldMk cId="1585842429" sldId="277"/>
                <pc2:cmMk id="{77978C48-A7DB-4502-A652-3170F7B87184}"/>
              </pc2:cmMkLst>
              <pc226:cmRplyChg chg="add">
                <pc226:chgData name="Ana Rocha" userId="S::aprocha@ua.pt::46979577-2e99-40b3-81d1-6de788afe4bc" providerId="AD" clId="Web-{BBC20E39-3C42-5D2B-81A0-1C5740744542}" dt="2024-03-09T11:34:22.268" v="0"/>
                <pc2:cmRplyMkLst xmlns:pc2="http://schemas.microsoft.com/office/powerpoint/2019/9/main/command">
                  <pc:docMk/>
                  <pc:sldMk cId="1585842429" sldId="277"/>
                  <pc2:cmMk id="{77978C48-A7DB-4502-A652-3170F7B87184}"/>
                  <pc2:cmRplyMk id="{FBA3CD1D-3FD6-44E8-8744-02C83069C8F0}"/>
                </pc2:cmRplyMkLst>
              </pc226:cmRplyChg>
            </pc226:cmChg>
          </p:ext>
        </pc:extLst>
      </pc:sldChg>
    </pc:docChg>
  </pc:docChgLst>
  <pc:docChgLst>
    <pc:chgData name="Ana Águia" userId="S::inesaguia@ua.pt::91c01744-86e6-4116-b8d8-5c31fc766735" providerId="AD" clId="Web-{39AC92D6-143A-4C5B-9857-39726DBB1B2C}"/>
    <pc:docChg chg="addSld delSld modSld sldOrd">
      <pc:chgData name="Ana Águia" userId="S::inesaguia@ua.pt::91c01744-86e6-4116-b8d8-5c31fc766735" providerId="AD" clId="Web-{39AC92D6-143A-4C5B-9857-39726DBB1B2C}" dt="2023-10-11T23:15:33.067" v="970"/>
      <pc:docMkLst>
        <pc:docMk/>
      </pc:docMkLst>
      <pc:sldChg chg="modSp">
        <pc:chgData name="Ana Águia" userId="S::inesaguia@ua.pt::91c01744-86e6-4116-b8d8-5c31fc766735" providerId="AD" clId="Web-{39AC92D6-143A-4C5B-9857-39726DBB1B2C}" dt="2023-10-11T22:28:27.164" v="11" actId="20577"/>
        <pc:sldMkLst>
          <pc:docMk/>
          <pc:sldMk cId="0" sldId="258"/>
        </pc:sldMkLst>
        <pc:spChg chg="mod">
          <ac:chgData name="Ana Águia" userId="S::inesaguia@ua.pt::91c01744-86e6-4116-b8d8-5c31fc766735" providerId="AD" clId="Web-{39AC92D6-143A-4C5B-9857-39726DBB1B2C}" dt="2023-10-11T22:28:27.164" v="11" actId="20577"/>
          <ac:spMkLst>
            <pc:docMk/>
            <pc:sldMk cId="0" sldId="258"/>
            <ac:spMk id="18" creationId="{6F69E794-4872-8D01-DBC3-D1A9C6F771BB}"/>
          </ac:spMkLst>
        </pc:spChg>
      </pc:sldChg>
      <pc:sldChg chg="del">
        <pc:chgData name="Ana Águia" userId="S::inesaguia@ua.pt::91c01744-86e6-4116-b8d8-5c31fc766735" providerId="AD" clId="Web-{39AC92D6-143A-4C5B-9857-39726DBB1B2C}" dt="2023-10-11T23:03:14.523" v="952"/>
        <pc:sldMkLst>
          <pc:docMk/>
          <pc:sldMk cId="0" sldId="259"/>
        </pc:sldMkLst>
      </pc:sldChg>
      <pc:sldChg chg="del">
        <pc:chgData name="Ana Águia" userId="S::inesaguia@ua.pt::91c01744-86e6-4116-b8d8-5c31fc766735" providerId="AD" clId="Web-{39AC92D6-143A-4C5B-9857-39726DBB1B2C}" dt="2023-10-11T23:06:20.843" v="967"/>
        <pc:sldMkLst>
          <pc:docMk/>
          <pc:sldMk cId="0" sldId="260"/>
        </pc:sldMkLst>
      </pc:sldChg>
      <pc:sldChg chg="del">
        <pc:chgData name="Ana Águia" userId="S::inesaguia@ua.pt::91c01744-86e6-4116-b8d8-5c31fc766735" providerId="AD" clId="Web-{39AC92D6-143A-4C5B-9857-39726DBB1B2C}" dt="2023-10-11T23:04:58.605" v="966"/>
        <pc:sldMkLst>
          <pc:docMk/>
          <pc:sldMk cId="0" sldId="261"/>
        </pc:sldMkLst>
      </pc:sldChg>
      <pc:sldChg chg="modSp del">
        <pc:chgData name="Ana Águia" userId="S::inesaguia@ua.pt::91c01744-86e6-4116-b8d8-5c31fc766735" providerId="AD" clId="Web-{39AC92D6-143A-4C5B-9857-39726DBB1B2C}" dt="2023-10-11T23:06:25.109" v="968"/>
        <pc:sldMkLst>
          <pc:docMk/>
          <pc:sldMk cId="0" sldId="263"/>
        </pc:sldMkLst>
        <pc:spChg chg="mod">
          <ac:chgData name="Ana Águia" userId="S::inesaguia@ua.pt::91c01744-86e6-4116-b8d8-5c31fc766735" providerId="AD" clId="Web-{39AC92D6-143A-4C5B-9857-39726DBB1B2C}" dt="2023-10-11T22:35:47.118" v="150" actId="20577"/>
          <ac:spMkLst>
            <pc:docMk/>
            <pc:sldMk cId="0" sldId="263"/>
            <ac:spMk id="3" creationId="{00000000-0000-0000-0000-000000000000}"/>
          </ac:spMkLst>
        </pc:spChg>
        <pc:spChg chg="mod">
          <ac:chgData name="Ana Águia" userId="S::inesaguia@ua.pt::91c01744-86e6-4116-b8d8-5c31fc766735" providerId="AD" clId="Web-{39AC92D6-143A-4C5B-9857-39726DBB1B2C}" dt="2023-10-11T22:36:35.167" v="185" actId="20577"/>
          <ac:spMkLst>
            <pc:docMk/>
            <pc:sldMk cId="0" sldId="263"/>
            <ac:spMk id="5" creationId="{5314303C-C85E-9ED6-8B0A-6FB5E1AF4A10}"/>
          </ac:spMkLst>
        </pc:spChg>
      </pc:sldChg>
      <pc:sldChg chg="delSp del">
        <pc:chgData name="Ana Águia" userId="S::inesaguia@ua.pt::91c01744-86e6-4116-b8d8-5c31fc766735" providerId="AD" clId="Web-{39AC92D6-143A-4C5B-9857-39726DBB1B2C}" dt="2023-10-11T23:15:33.067" v="970"/>
        <pc:sldMkLst>
          <pc:docMk/>
          <pc:sldMk cId="0" sldId="264"/>
        </pc:sldMkLst>
        <pc:picChg chg="del">
          <ac:chgData name="Ana Águia" userId="S::inesaguia@ua.pt::91c01744-86e6-4116-b8d8-5c31fc766735" providerId="AD" clId="Web-{39AC92D6-143A-4C5B-9857-39726DBB1B2C}" dt="2023-10-11T23:15:27.379" v="969"/>
          <ac:picMkLst>
            <pc:docMk/>
            <pc:sldMk cId="0" sldId="264"/>
            <ac:picMk id="5" creationId="{B9F12949-103B-FA68-BA52-7A214653D35A}"/>
          </ac:picMkLst>
        </pc:picChg>
      </pc:sldChg>
      <pc:sldChg chg="delSp modSp">
        <pc:chgData name="Ana Águia" userId="S::inesaguia@ua.pt::91c01744-86e6-4116-b8d8-5c31fc766735" providerId="AD" clId="Web-{39AC92D6-143A-4C5B-9857-39726DBB1B2C}" dt="2023-10-11T23:04:25.979" v="965" actId="1076"/>
        <pc:sldMkLst>
          <pc:docMk/>
          <pc:sldMk cId="564719951" sldId="270"/>
        </pc:sldMkLst>
        <pc:spChg chg="mod">
          <ac:chgData name="Ana Águia" userId="S::inesaguia@ua.pt::91c01744-86e6-4116-b8d8-5c31fc766735" providerId="AD" clId="Web-{39AC92D6-143A-4C5B-9857-39726DBB1B2C}" dt="2023-10-11T23:04:25.979" v="965" actId="1076"/>
          <ac:spMkLst>
            <pc:docMk/>
            <pc:sldMk cId="564719951" sldId="270"/>
            <ac:spMk id="4" creationId="{1149F42F-D45F-7811-B1B8-F7E496CF70B4}"/>
          </ac:spMkLst>
        </pc:spChg>
        <pc:spChg chg="del">
          <ac:chgData name="Ana Águia" userId="S::inesaguia@ua.pt::91c01744-86e6-4116-b8d8-5c31fc766735" providerId="AD" clId="Web-{39AC92D6-143A-4C5B-9857-39726DBB1B2C}" dt="2023-10-11T23:03:32.149" v="954"/>
          <ac:spMkLst>
            <pc:docMk/>
            <pc:sldMk cId="564719951" sldId="270"/>
            <ac:spMk id="5" creationId="{19D31C36-0C2E-80BA-A0CC-EA7102D07376}"/>
          </ac:spMkLst>
        </pc:spChg>
        <pc:spChg chg="mod">
          <ac:chgData name="Ana Águia" userId="S::inesaguia@ua.pt::91c01744-86e6-4116-b8d8-5c31fc766735" providerId="AD" clId="Web-{39AC92D6-143A-4C5B-9857-39726DBB1B2C}" dt="2023-10-11T23:04:14.854" v="963" actId="1076"/>
          <ac:spMkLst>
            <pc:docMk/>
            <pc:sldMk cId="564719951" sldId="270"/>
            <ac:spMk id="6" creationId="{037DE797-4674-B29D-5906-E550E0380CCC}"/>
          </ac:spMkLst>
        </pc:spChg>
        <pc:spChg chg="mod">
          <ac:chgData name="Ana Águia" userId="S::inesaguia@ua.pt::91c01744-86e6-4116-b8d8-5c31fc766735" providerId="AD" clId="Web-{39AC92D6-143A-4C5B-9857-39726DBB1B2C}" dt="2023-10-11T23:03:58.759" v="960" actId="1076"/>
          <ac:spMkLst>
            <pc:docMk/>
            <pc:sldMk cId="564719951" sldId="270"/>
            <ac:spMk id="7" creationId="{59CA40D0-F207-B1C4-C1E8-F66BEBD7ACF0}"/>
          </ac:spMkLst>
        </pc:spChg>
        <pc:spChg chg="del">
          <ac:chgData name="Ana Águia" userId="S::inesaguia@ua.pt::91c01744-86e6-4116-b8d8-5c31fc766735" providerId="AD" clId="Web-{39AC92D6-143A-4C5B-9857-39726DBB1B2C}" dt="2023-10-11T23:03:30.493" v="953"/>
          <ac:spMkLst>
            <pc:docMk/>
            <pc:sldMk cId="564719951" sldId="270"/>
            <ac:spMk id="9" creationId="{721C8E4A-926D-DABC-70FF-159B325EC96C}"/>
          </ac:spMkLst>
        </pc:spChg>
        <pc:spChg chg="mod">
          <ac:chgData name="Ana Águia" userId="S::inesaguia@ua.pt::91c01744-86e6-4116-b8d8-5c31fc766735" providerId="AD" clId="Web-{39AC92D6-143A-4C5B-9857-39726DBB1B2C}" dt="2023-10-11T23:04:11.322" v="962" actId="1076"/>
          <ac:spMkLst>
            <pc:docMk/>
            <pc:sldMk cId="564719951" sldId="270"/>
            <ac:spMk id="12" creationId="{2D861026-2330-D81A-0538-8AAD33BE640D}"/>
          </ac:spMkLst>
        </pc:spChg>
        <pc:picChg chg="del">
          <ac:chgData name="Ana Águia" userId="S::inesaguia@ua.pt::91c01744-86e6-4116-b8d8-5c31fc766735" providerId="AD" clId="Web-{39AC92D6-143A-4C5B-9857-39726DBB1B2C}" dt="2023-10-11T23:03:37.493" v="956"/>
          <ac:picMkLst>
            <pc:docMk/>
            <pc:sldMk cId="564719951" sldId="270"/>
            <ac:picMk id="8" creationId="{7A349D13-16BF-4C30-D147-0B4032975F88}"/>
          </ac:picMkLst>
        </pc:picChg>
        <pc:picChg chg="mod">
          <ac:chgData name="Ana Águia" userId="S::inesaguia@ua.pt::91c01744-86e6-4116-b8d8-5c31fc766735" providerId="AD" clId="Web-{39AC92D6-143A-4C5B-9857-39726DBB1B2C}" dt="2023-10-11T23:04:06.619" v="961" actId="1076"/>
          <ac:picMkLst>
            <pc:docMk/>
            <pc:sldMk cId="564719951" sldId="270"/>
            <ac:picMk id="11" creationId="{53C5CE4C-7211-E8A4-11DB-E7101D1DB0AA}"/>
          </ac:picMkLst>
        </pc:picChg>
        <pc:picChg chg="mod">
          <ac:chgData name="Ana Águia" userId="S::inesaguia@ua.pt::91c01744-86e6-4116-b8d8-5c31fc766735" providerId="AD" clId="Web-{39AC92D6-143A-4C5B-9857-39726DBB1B2C}" dt="2023-10-11T23:04:22.167" v="964" actId="1076"/>
          <ac:picMkLst>
            <pc:docMk/>
            <pc:sldMk cId="564719951" sldId="270"/>
            <ac:picMk id="14" creationId="{F9F6E4FE-4B81-C6B4-27AE-CA1164BCDF3A}"/>
          </ac:picMkLst>
        </pc:picChg>
      </pc:sldChg>
      <pc:sldChg chg="addSp delSp modSp add ord replId">
        <pc:chgData name="Ana Águia" userId="S::inesaguia@ua.pt::91c01744-86e6-4116-b8d8-5c31fc766735" providerId="AD" clId="Web-{39AC92D6-143A-4C5B-9857-39726DBB1B2C}" dt="2023-10-11T23:01:31.613" v="951" actId="20577"/>
        <pc:sldMkLst>
          <pc:docMk/>
          <pc:sldMk cId="2683872365" sldId="273"/>
        </pc:sldMkLst>
        <pc:spChg chg="mod">
          <ac:chgData name="Ana Águia" userId="S::inesaguia@ua.pt::91c01744-86e6-4116-b8d8-5c31fc766735" providerId="AD" clId="Web-{39AC92D6-143A-4C5B-9857-39726DBB1B2C}" dt="2023-10-11T22:32:33.064" v="63" actId="1076"/>
          <ac:spMkLst>
            <pc:docMk/>
            <pc:sldMk cId="2683872365" sldId="273"/>
            <ac:spMk id="2" creationId="{00000000-0000-0000-0000-000000000000}"/>
          </ac:spMkLst>
        </pc:spChg>
        <pc:spChg chg="add mod">
          <ac:chgData name="Ana Águia" userId="S::inesaguia@ua.pt::91c01744-86e6-4116-b8d8-5c31fc766735" providerId="AD" clId="Web-{39AC92D6-143A-4C5B-9857-39726DBB1B2C}" dt="2023-10-11T22:58:15.340" v="850" actId="1076"/>
          <ac:spMkLst>
            <pc:docMk/>
            <pc:sldMk cId="2683872365" sldId="273"/>
            <ac:spMk id="3" creationId="{8CBA6FDF-3A21-C47C-C079-72E37FC48302}"/>
          </ac:spMkLst>
        </pc:spChg>
        <pc:spChg chg="add mod">
          <ac:chgData name="Ana Águia" userId="S::inesaguia@ua.pt::91c01744-86e6-4116-b8d8-5c31fc766735" providerId="AD" clId="Web-{39AC92D6-143A-4C5B-9857-39726DBB1B2C}" dt="2023-10-11T22:59:43.766" v="931" actId="1076"/>
          <ac:spMkLst>
            <pc:docMk/>
            <pc:sldMk cId="2683872365" sldId="273"/>
            <ac:spMk id="4" creationId="{C1DE1D20-B3B3-EEE7-C28E-AAB424CB88AF}"/>
          </ac:spMkLst>
        </pc:spChg>
        <pc:spChg chg="mod">
          <ac:chgData name="Ana Águia" userId="S::inesaguia@ua.pt::91c01744-86e6-4116-b8d8-5c31fc766735" providerId="AD" clId="Web-{39AC92D6-143A-4C5B-9857-39726DBB1B2C}" dt="2023-10-11T22:58:11.497" v="849" actId="14100"/>
          <ac:spMkLst>
            <pc:docMk/>
            <pc:sldMk cId="2683872365" sldId="273"/>
            <ac:spMk id="5" creationId="{5DAFE255-2655-2A08-67F5-9043958FEEDF}"/>
          </ac:spMkLst>
        </pc:spChg>
        <pc:spChg chg="mod">
          <ac:chgData name="Ana Águia" userId="S::inesaguia@ua.pt::91c01744-86e6-4116-b8d8-5c31fc766735" providerId="AD" clId="Web-{39AC92D6-143A-4C5B-9857-39726DBB1B2C}" dt="2023-10-11T23:00:04.766" v="935" actId="1076"/>
          <ac:spMkLst>
            <pc:docMk/>
            <pc:sldMk cId="2683872365" sldId="273"/>
            <ac:spMk id="6" creationId="{0E4B7D0C-434B-2E91-0163-5B2FCD7E7F8D}"/>
          </ac:spMkLst>
        </pc:spChg>
        <pc:spChg chg="mod">
          <ac:chgData name="Ana Águia" userId="S::inesaguia@ua.pt::91c01744-86e6-4116-b8d8-5c31fc766735" providerId="AD" clId="Web-{39AC92D6-143A-4C5B-9857-39726DBB1B2C}" dt="2023-10-11T22:59:51.563" v="933" actId="1076"/>
          <ac:spMkLst>
            <pc:docMk/>
            <pc:sldMk cId="2683872365" sldId="273"/>
            <ac:spMk id="7" creationId="{D47B599A-2126-8D89-C57C-58669A48F270}"/>
          </ac:spMkLst>
        </pc:spChg>
        <pc:spChg chg="add mod">
          <ac:chgData name="Ana Águia" userId="S::inesaguia@ua.pt::91c01744-86e6-4116-b8d8-5c31fc766735" providerId="AD" clId="Web-{39AC92D6-143A-4C5B-9857-39726DBB1B2C}" dt="2023-10-11T22:48:26.959" v="437" actId="1076"/>
          <ac:spMkLst>
            <pc:docMk/>
            <pc:sldMk cId="2683872365" sldId="273"/>
            <ac:spMk id="8" creationId="{75BA00C8-EF28-B875-E450-CFFA1198DF57}"/>
          </ac:spMkLst>
        </pc:spChg>
        <pc:spChg chg="add mod">
          <ac:chgData name="Ana Águia" userId="S::inesaguia@ua.pt::91c01744-86e6-4116-b8d8-5c31fc766735" providerId="AD" clId="Web-{39AC92D6-143A-4C5B-9857-39726DBB1B2C}" dt="2023-10-11T22:56:30.977" v="767" actId="1076"/>
          <ac:spMkLst>
            <pc:docMk/>
            <pc:sldMk cId="2683872365" sldId="273"/>
            <ac:spMk id="9" creationId="{FE0BCDA2-5708-F27E-C6C7-9557DEE9EC54}"/>
          </ac:spMkLst>
        </pc:spChg>
        <pc:spChg chg="mod">
          <ac:chgData name="Ana Águia" userId="S::inesaguia@ua.pt::91c01744-86e6-4116-b8d8-5c31fc766735" providerId="AD" clId="Web-{39AC92D6-143A-4C5B-9857-39726DBB1B2C}" dt="2023-10-11T23:01:31.613" v="951" actId="20577"/>
          <ac:spMkLst>
            <pc:docMk/>
            <pc:sldMk cId="2683872365" sldId="273"/>
            <ac:spMk id="10" creationId="{FBB1C541-6EFC-A05D-7FD7-F68B7A58D111}"/>
          </ac:spMkLst>
        </pc:spChg>
        <pc:spChg chg="add del mod">
          <ac:chgData name="Ana Águia" userId="S::inesaguia@ua.pt::91c01744-86e6-4116-b8d8-5c31fc766735" providerId="AD" clId="Web-{39AC92D6-143A-4C5B-9857-39726DBB1B2C}" dt="2023-10-11T22:57:46.996" v="839"/>
          <ac:spMkLst>
            <pc:docMk/>
            <pc:sldMk cId="2683872365" sldId="273"/>
            <ac:spMk id="11" creationId="{76EFC5C2-2563-F26B-5748-91C687CD8C3C}"/>
          </ac:spMkLst>
        </pc:spChg>
        <pc:spChg chg="del mod">
          <ac:chgData name="Ana Águia" userId="S::inesaguia@ua.pt::91c01744-86e6-4116-b8d8-5c31fc766735" providerId="AD" clId="Web-{39AC92D6-143A-4C5B-9857-39726DBB1B2C}" dt="2023-10-11T22:35:09.710" v="145"/>
          <ac:spMkLst>
            <pc:docMk/>
            <pc:sldMk cId="2683872365" sldId="273"/>
            <ac:spMk id="12" creationId="{103001A7-30DF-FAC8-A98D-AFC61138CE22}"/>
          </ac:spMkLst>
        </pc:spChg>
        <pc:spChg chg="del mod">
          <ac:chgData name="Ana Águia" userId="S::inesaguia@ua.pt::91c01744-86e6-4116-b8d8-5c31fc766735" providerId="AD" clId="Web-{39AC92D6-143A-4C5B-9857-39726DBB1B2C}" dt="2023-10-11T22:35:11.507" v="146"/>
          <ac:spMkLst>
            <pc:docMk/>
            <pc:sldMk cId="2683872365" sldId="273"/>
            <ac:spMk id="13" creationId="{1855C23D-1C5F-44CE-5950-EB9FB59C38F3}"/>
          </ac:spMkLst>
        </pc:spChg>
      </pc:sldChg>
    </pc:docChg>
  </pc:docChgLst>
  <pc:docChgLst>
    <pc:chgData name="Ana Águia" userId="S::inesaguia@ua.pt::91c01744-86e6-4116-b8d8-5c31fc766735" providerId="AD" clId="Web-{EAB80676-8A9D-48D3-986F-B2DDF4CA9633}"/>
    <pc:docChg chg="addSld delSld modSld sldOrd">
      <pc:chgData name="Ana Águia" userId="S::inesaguia@ua.pt::91c01744-86e6-4116-b8d8-5c31fc766735" providerId="AD" clId="Web-{EAB80676-8A9D-48D3-986F-B2DDF4CA9633}" dt="2023-11-18T11:05:30.775" v="163"/>
      <pc:docMkLst>
        <pc:docMk/>
      </pc:docMkLst>
      <pc:sldChg chg="ord">
        <pc:chgData name="Ana Águia" userId="S::inesaguia@ua.pt::91c01744-86e6-4116-b8d8-5c31fc766735" providerId="AD" clId="Web-{EAB80676-8A9D-48D3-986F-B2DDF4CA9633}" dt="2023-11-18T10:51:50.651" v="139"/>
        <pc:sldMkLst>
          <pc:docMk/>
          <pc:sldMk cId="2331497295" sldId="269"/>
        </pc:sldMkLst>
      </pc:sldChg>
      <pc:sldChg chg="modSp ord">
        <pc:chgData name="Ana Águia" userId="S::inesaguia@ua.pt::91c01744-86e6-4116-b8d8-5c31fc766735" providerId="AD" clId="Web-{EAB80676-8A9D-48D3-986F-B2DDF4CA9633}" dt="2023-11-18T10:51:46.432" v="138"/>
        <pc:sldMkLst>
          <pc:docMk/>
          <pc:sldMk cId="2003885774" sldId="274"/>
        </pc:sldMkLst>
        <pc:spChg chg="mod">
          <ac:chgData name="Ana Águia" userId="S::inesaguia@ua.pt::91c01744-86e6-4116-b8d8-5c31fc766735" providerId="AD" clId="Web-{EAB80676-8A9D-48D3-986F-B2DDF4CA9633}" dt="2023-11-18T10:50:59.821" v="137" actId="20577"/>
          <ac:spMkLst>
            <pc:docMk/>
            <pc:sldMk cId="2003885774" sldId="274"/>
            <ac:spMk id="3" creationId="{A313E6E6-A2BE-0B18-2749-0843BE66C201}"/>
          </ac:spMkLst>
        </pc:spChg>
      </pc:sldChg>
      <pc:sldChg chg="del">
        <pc:chgData name="Ana Águia" userId="S::inesaguia@ua.pt::91c01744-86e6-4116-b8d8-5c31fc766735" providerId="AD" clId="Web-{EAB80676-8A9D-48D3-986F-B2DDF4CA9633}" dt="2023-11-18T11:01:38.173" v="142"/>
        <pc:sldMkLst>
          <pc:docMk/>
          <pc:sldMk cId="1776086892" sldId="279"/>
        </pc:sldMkLst>
      </pc:sldChg>
      <pc:sldChg chg="addSp delSp modSp add ord replId">
        <pc:chgData name="Ana Águia" userId="S::inesaguia@ua.pt::91c01744-86e6-4116-b8d8-5c31fc766735" providerId="AD" clId="Web-{EAB80676-8A9D-48D3-986F-B2DDF4CA9633}" dt="2023-11-18T11:05:30.775" v="163"/>
        <pc:sldMkLst>
          <pc:docMk/>
          <pc:sldMk cId="823017289" sldId="281"/>
        </pc:sldMkLst>
        <pc:spChg chg="add mod">
          <ac:chgData name="Ana Águia" userId="S::inesaguia@ua.pt::91c01744-86e6-4116-b8d8-5c31fc766735" providerId="AD" clId="Web-{EAB80676-8A9D-48D3-986F-B2DDF4CA9633}" dt="2023-11-18T11:05:15.306" v="161"/>
          <ac:spMkLst>
            <pc:docMk/>
            <pc:sldMk cId="823017289" sldId="281"/>
            <ac:spMk id="3" creationId="{97E3560E-AADD-54AD-44FD-C248E9E5EF97}"/>
          </ac:spMkLst>
        </pc:spChg>
        <pc:spChg chg="mod">
          <ac:chgData name="Ana Águia" userId="S::inesaguia@ua.pt::91c01744-86e6-4116-b8d8-5c31fc766735" providerId="AD" clId="Web-{EAB80676-8A9D-48D3-986F-B2DDF4CA9633}" dt="2023-11-18T11:05:01.727" v="159"/>
          <ac:spMkLst>
            <pc:docMk/>
            <pc:sldMk cId="823017289" sldId="281"/>
            <ac:spMk id="5" creationId="{19D31C36-0C2E-80BA-A0CC-EA7102D07376}"/>
          </ac:spMkLst>
        </pc:spChg>
        <pc:spChg chg="mod">
          <ac:chgData name="Ana Águia" userId="S::inesaguia@ua.pt::91c01744-86e6-4116-b8d8-5c31fc766735" providerId="AD" clId="Web-{EAB80676-8A9D-48D3-986F-B2DDF4CA9633}" dt="2023-11-18T11:05:30.775" v="163"/>
          <ac:spMkLst>
            <pc:docMk/>
            <pc:sldMk cId="823017289" sldId="281"/>
            <ac:spMk id="6" creationId="{037DE797-4674-B29D-5906-E550E0380CCC}"/>
          </ac:spMkLst>
        </pc:spChg>
        <pc:spChg chg="mod">
          <ac:chgData name="Ana Águia" userId="S::inesaguia@ua.pt::91c01744-86e6-4116-b8d8-5c31fc766735" providerId="AD" clId="Web-{EAB80676-8A9D-48D3-986F-B2DDF4CA9633}" dt="2023-11-18T11:04:20.648" v="157" actId="1076"/>
          <ac:spMkLst>
            <pc:docMk/>
            <pc:sldMk cId="823017289" sldId="281"/>
            <ac:spMk id="7" creationId="{59CA40D0-F207-B1C4-C1E8-F66BEBD7ACF0}"/>
          </ac:spMkLst>
        </pc:spChg>
        <pc:picChg chg="del">
          <ac:chgData name="Ana Águia" userId="S::inesaguia@ua.pt::91c01744-86e6-4116-b8d8-5c31fc766735" providerId="AD" clId="Web-{EAB80676-8A9D-48D3-986F-B2DDF4CA9633}" dt="2023-11-18T11:03:41.381" v="147"/>
          <ac:picMkLst>
            <pc:docMk/>
            <pc:sldMk cId="823017289" sldId="281"/>
            <ac:picMk id="8" creationId="{7A349D13-16BF-4C30-D147-0B4032975F88}"/>
          </ac:picMkLst>
        </pc:picChg>
        <pc:picChg chg="del">
          <ac:chgData name="Ana Águia" userId="S::inesaguia@ua.pt::91c01744-86e6-4116-b8d8-5c31fc766735" providerId="AD" clId="Web-{EAB80676-8A9D-48D3-986F-B2DDF4CA9633}" dt="2023-11-18T11:03:39.646" v="146"/>
          <ac:picMkLst>
            <pc:docMk/>
            <pc:sldMk cId="823017289" sldId="281"/>
            <ac:picMk id="11" creationId="{53C5CE4C-7211-E8A4-11DB-E7101D1DB0AA}"/>
          </ac:picMkLst>
        </pc:picChg>
        <pc:picChg chg="del">
          <ac:chgData name="Ana Águia" userId="S::inesaguia@ua.pt::91c01744-86e6-4116-b8d8-5c31fc766735" providerId="AD" clId="Web-{EAB80676-8A9D-48D3-986F-B2DDF4CA9633}" dt="2023-11-18T11:03:43.865" v="148"/>
          <ac:picMkLst>
            <pc:docMk/>
            <pc:sldMk cId="823017289" sldId="281"/>
            <ac:picMk id="14" creationId="{F9F6E4FE-4B81-C6B4-27AE-CA1164BCDF3A}"/>
          </ac:picMkLst>
        </pc:picChg>
      </pc:sldChg>
    </pc:docChg>
  </pc:docChgLst>
  <pc:docChgLst>
    <pc:chgData name="Pedro Carneiro" userId="96055b4f-53e0-464f-af10-51a50567399d" providerId="ADAL" clId="{191FD0B3-3546-7D4E-A8A3-D028D5AFF8A6}"/>
    <pc:docChg chg="undo custSel modSld">
      <pc:chgData name="Pedro Carneiro" userId="96055b4f-53e0-464f-af10-51a50567399d" providerId="ADAL" clId="{191FD0B3-3546-7D4E-A8A3-D028D5AFF8A6}" dt="2023-11-23T01:21:45.389" v="223"/>
      <pc:docMkLst>
        <pc:docMk/>
      </pc:docMkLst>
      <pc:sldChg chg="modCm">
        <pc:chgData name="Pedro Carneiro" userId="96055b4f-53e0-464f-af10-51a50567399d" providerId="ADAL" clId="{191FD0B3-3546-7D4E-A8A3-D028D5AFF8A6}" dt="2023-11-23T01:20:01.802" v="209"/>
        <pc:sldMkLst>
          <pc:docMk/>
          <pc:sldMk cId="0" sldId="257"/>
        </pc:sldMkLst>
        <pc:extLst>
          <p:ext xmlns:p="http://schemas.openxmlformats.org/presentationml/2006/main" uri="{D6D511B9-2390-475A-947B-AFAB55BFBCF1}">
            <pc226:cmChg xmlns:pc226="http://schemas.microsoft.com/office/powerpoint/2022/06/main/command" chg="mod modRxn">
              <pc226:chgData name="Pedro Carneiro" userId="96055b4f-53e0-464f-af10-51a50567399d" providerId="ADAL" clId="{191FD0B3-3546-7D4E-A8A3-D028D5AFF8A6}" dt="2023-11-23T01:20:01.802" v="209"/>
              <pc2:cmMkLst xmlns:pc2="http://schemas.microsoft.com/office/powerpoint/2019/9/main/command">
                <pc:docMk/>
                <pc:sldMk cId="0" sldId="257"/>
                <pc2:cmMk id="{CB77BD30-C3D7-4598-B33F-FD8397FF0EDE}"/>
              </pc2:cmMkLst>
            </pc226:cmChg>
          </p:ext>
        </pc:extLst>
      </pc:sldChg>
      <pc:sldChg chg="modCm">
        <pc:chgData name="Pedro Carneiro" userId="96055b4f-53e0-464f-af10-51a50567399d" providerId="ADAL" clId="{191FD0B3-3546-7D4E-A8A3-D028D5AFF8A6}" dt="2023-11-23T01:20:16.749" v="210"/>
        <pc:sldMkLst>
          <pc:docMk/>
          <pc:sldMk cId="1585842429" sldId="277"/>
        </pc:sldMkLst>
        <pc:extLst>
          <p:ext xmlns:p="http://schemas.openxmlformats.org/presentationml/2006/main" uri="{D6D511B9-2390-475A-947B-AFAB55BFBCF1}">
            <pc226:cmChg xmlns:pc226="http://schemas.microsoft.com/office/powerpoint/2022/06/main/command" chg="mod">
              <pc226:chgData name="Pedro Carneiro" userId="96055b4f-53e0-464f-af10-51a50567399d" providerId="ADAL" clId="{191FD0B3-3546-7D4E-A8A3-D028D5AFF8A6}" dt="2023-11-23T01:20:16.749" v="210"/>
              <pc2:cmMkLst xmlns:pc2="http://schemas.microsoft.com/office/powerpoint/2019/9/main/command">
                <pc:docMk/>
                <pc:sldMk cId="1585842429" sldId="277"/>
                <pc2:cmMk id="{F41629B3-77EE-4917-BE25-5546CDE4087E}"/>
              </pc2:cmMkLst>
            </pc226:cmChg>
          </p:ext>
        </pc:extLst>
      </pc:sldChg>
      <pc:sldChg chg="modCm">
        <pc:chgData name="Pedro Carneiro" userId="96055b4f-53e0-464f-af10-51a50567399d" providerId="ADAL" clId="{191FD0B3-3546-7D4E-A8A3-D028D5AFF8A6}" dt="2023-11-23T01:21:33.251" v="222"/>
        <pc:sldMkLst>
          <pc:docMk/>
          <pc:sldMk cId="3061660928" sldId="278"/>
        </pc:sldMkLst>
        <pc:extLst>
          <p:ext xmlns:p="http://schemas.openxmlformats.org/presentationml/2006/main" uri="{D6D511B9-2390-475A-947B-AFAB55BFBCF1}">
            <pc226:cmChg xmlns:pc226="http://schemas.microsoft.com/office/powerpoint/2022/06/main/command" chg="mod">
              <pc226:chgData name="Pedro Carneiro" userId="96055b4f-53e0-464f-af10-51a50567399d" providerId="ADAL" clId="{191FD0B3-3546-7D4E-A8A3-D028D5AFF8A6}" dt="2023-11-23T01:21:33.251" v="222"/>
              <pc2:cmMkLst xmlns:pc2="http://schemas.microsoft.com/office/powerpoint/2019/9/main/command">
                <pc:docMk/>
                <pc:sldMk cId="3061660928" sldId="278"/>
                <pc2:cmMk id="{349D8946-EEAA-42BE-8469-836A63F334BB}"/>
              </pc2:cmMkLst>
              <pc226:cmRplyChg chg="add">
                <pc226:chgData name="Pedro Carneiro" userId="96055b4f-53e0-464f-af10-51a50567399d" providerId="ADAL" clId="{191FD0B3-3546-7D4E-A8A3-D028D5AFF8A6}" dt="2023-11-23T01:21:33.251" v="222"/>
                <pc2:cmRplyMkLst xmlns:pc2="http://schemas.microsoft.com/office/powerpoint/2019/9/main/command">
                  <pc:docMk/>
                  <pc:sldMk cId="3061660928" sldId="278"/>
                  <pc2:cmMk id="{349D8946-EEAA-42BE-8469-836A63F334BB}"/>
                  <pc2:cmRplyMk id="{BD843A60-1222-344A-9149-F523A7B9737A}"/>
                </pc2:cmRplyMkLst>
              </pc226:cmRplyChg>
            </pc226:cmChg>
          </p:ext>
        </pc:extLst>
      </pc:sldChg>
      <pc:sldChg chg="modSp mod modCm">
        <pc:chgData name="Pedro Carneiro" userId="96055b4f-53e0-464f-af10-51a50567399d" providerId="ADAL" clId="{191FD0B3-3546-7D4E-A8A3-D028D5AFF8A6}" dt="2023-11-23T01:20:25.165" v="211"/>
        <pc:sldMkLst>
          <pc:docMk/>
          <pc:sldMk cId="823017289" sldId="281"/>
        </pc:sldMkLst>
        <pc:spChg chg="mod">
          <ac:chgData name="Pedro Carneiro" userId="96055b4f-53e0-464f-af10-51a50567399d" providerId="ADAL" clId="{191FD0B3-3546-7D4E-A8A3-D028D5AFF8A6}" dt="2023-11-23T01:11:06.072" v="16" actId="1076"/>
          <ac:spMkLst>
            <pc:docMk/>
            <pc:sldMk cId="823017289" sldId="281"/>
            <ac:spMk id="6" creationId="{037DE797-4674-B29D-5906-E550E0380CCC}"/>
          </ac:spMkLst>
        </pc:spChg>
        <pc:extLst>
          <p:ext xmlns:p="http://schemas.openxmlformats.org/presentationml/2006/main" uri="{D6D511B9-2390-475A-947B-AFAB55BFBCF1}">
            <pc226:cmChg xmlns:pc226="http://schemas.microsoft.com/office/powerpoint/2022/06/main/command" chg="mod">
              <pc226:chgData name="Pedro Carneiro" userId="96055b4f-53e0-464f-af10-51a50567399d" providerId="ADAL" clId="{191FD0B3-3546-7D4E-A8A3-D028D5AFF8A6}" dt="2023-11-23T01:20:25.165" v="211"/>
              <pc2:cmMkLst xmlns:pc2="http://schemas.microsoft.com/office/powerpoint/2019/9/main/command">
                <pc:docMk/>
                <pc:sldMk cId="823017289" sldId="281"/>
                <pc2:cmMk id="{552C59B2-D1F6-4DFB-BAB7-50277318924E}"/>
              </pc2:cmMkLst>
            </pc226:cmChg>
          </p:ext>
        </pc:extLst>
      </pc:sldChg>
      <pc:sldChg chg="delCm modCm">
        <pc:chgData name="Pedro Carneiro" userId="96055b4f-53e0-464f-af10-51a50567399d" providerId="ADAL" clId="{191FD0B3-3546-7D4E-A8A3-D028D5AFF8A6}" dt="2023-11-23T01:21:45.389" v="223"/>
        <pc:sldMkLst>
          <pc:docMk/>
          <pc:sldMk cId="3126462799" sldId="284"/>
        </pc:sldMkLst>
        <pc:extLst>
          <p:ext xmlns:p="http://schemas.openxmlformats.org/presentationml/2006/main" uri="{D6D511B9-2390-475A-947B-AFAB55BFBCF1}">
            <pc226:cmChg xmlns:pc226="http://schemas.microsoft.com/office/powerpoint/2022/06/main/command" chg="mod">
              <pc226:chgData name="Pedro Carneiro" userId="96055b4f-53e0-464f-af10-51a50567399d" providerId="ADAL" clId="{191FD0B3-3546-7D4E-A8A3-D028D5AFF8A6}" dt="2023-11-23T01:20:45.175" v="214"/>
              <pc2:cmMkLst xmlns:pc2="http://schemas.microsoft.com/office/powerpoint/2019/9/main/command">
                <pc:docMk/>
                <pc:sldMk cId="3126462799" sldId="284"/>
                <pc2:cmMk id="{703EB409-89FB-4953-91DE-F413615A05B5}"/>
              </pc2:cmMkLst>
            </pc226:cmChg>
            <pc226:cmChg xmlns:pc226="http://schemas.microsoft.com/office/powerpoint/2022/06/main/command" chg="mod">
              <pc226:chgData name="Pedro Carneiro" userId="96055b4f-53e0-464f-af10-51a50567399d" providerId="ADAL" clId="{191FD0B3-3546-7D4E-A8A3-D028D5AFF8A6}" dt="2023-11-23T01:20:42.955" v="213"/>
              <pc2:cmMkLst xmlns:pc2="http://schemas.microsoft.com/office/powerpoint/2019/9/main/command">
                <pc:docMk/>
                <pc:sldMk cId="3126462799" sldId="284"/>
                <pc2:cmMk id="{EE81DC4B-6F5C-4500-87B6-48D12ECDBD3C}"/>
              </pc2:cmMkLst>
            </pc226:cmChg>
            <pc226:cmChg xmlns:pc226="http://schemas.microsoft.com/office/powerpoint/2022/06/main/command" chg="mod">
              <pc226:chgData name="Pedro Carneiro" userId="96055b4f-53e0-464f-af10-51a50567399d" providerId="ADAL" clId="{191FD0B3-3546-7D4E-A8A3-D028D5AFF8A6}" dt="2023-11-23T01:20:47.786" v="215"/>
              <pc2:cmMkLst xmlns:pc2="http://schemas.microsoft.com/office/powerpoint/2019/9/main/command">
                <pc:docMk/>
                <pc:sldMk cId="3126462799" sldId="284"/>
                <pc2:cmMk id="{EB771A4F-8600-4367-8FAE-6031B8A6B6B3}"/>
              </pc2:cmMkLst>
            </pc226:cmChg>
            <pc226:cmChg xmlns:pc226="http://schemas.microsoft.com/office/powerpoint/2022/06/main/command" chg="mod">
              <pc226:chgData name="Pedro Carneiro" userId="96055b4f-53e0-464f-af10-51a50567399d" providerId="ADAL" clId="{191FD0B3-3546-7D4E-A8A3-D028D5AFF8A6}" dt="2023-11-23T01:21:19.679" v="220"/>
              <pc2:cmMkLst xmlns:pc2="http://schemas.microsoft.com/office/powerpoint/2019/9/main/command">
                <pc:docMk/>
                <pc:sldMk cId="3126462799" sldId="284"/>
                <pc2:cmMk id="{DF15C15E-0C10-4339-AD48-650F69CC71D0}"/>
              </pc2:cmMkLst>
            </pc226:cmChg>
            <pc226:cmChg xmlns:pc226="http://schemas.microsoft.com/office/powerpoint/2022/06/main/command" chg="mod modRxn">
              <pc226:chgData name="Pedro Carneiro" userId="96055b4f-53e0-464f-af10-51a50567399d" providerId="ADAL" clId="{191FD0B3-3546-7D4E-A8A3-D028D5AFF8A6}" dt="2023-11-23T01:21:45.389" v="223"/>
              <pc2:cmMkLst xmlns:pc2="http://schemas.microsoft.com/office/powerpoint/2019/9/main/command">
                <pc:docMk/>
                <pc:sldMk cId="3126462799" sldId="284"/>
                <pc2:cmMk id="{3B394389-268C-4419-A95C-7F6765DED564}"/>
              </pc2:cmMkLst>
            </pc226:cmChg>
            <pc226:cmChg xmlns:pc226="http://schemas.microsoft.com/office/powerpoint/2022/06/main/command" chg="mod">
              <pc226:chgData name="Pedro Carneiro" userId="96055b4f-53e0-464f-af10-51a50567399d" providerId="ADAL" clId="{191FD0B3-3546-7D4E-A8A3-D028D5AFF8A6}" dt="2023-11-23T01:20:54.508" v="218"/>
              <pc2:cmMkLst xmlns:pc2="http://schemas.microsoft.com/office/powerpoint/2019/9/main/command">
                <pc:docMk/>
                <pc:sldMk cId="3126462799" sldId="284"/>
                <pc2:cmMk id="{FEF6E4B2-3304-42F3-8B67-8AA45AD7D952}"/>
              </pc2:cmMkLst>
            </pc226:cmChg>
            <pc226:cmChg xmlns:pc226="http://schemas.microsoft.com/office/powerpoint/2022/06/main/command" chg="del">
              <pc226:chgData name="Pedro Carneiro" userId="96055b4f-53e0-464f-af10-51a50567399d" providerId="ADAL" clId="{191FD0B3-3546-7D4E-A8A3-D028D5AFF8A6}" dt="2023-11-23T01:20:50.177" v="216"/>
              <pc2:cmMkLst xmlns:pc2="http://schemas.microsoft.com/office/powerpoint/2019/9/main/command">
                <pc:docMk/>
                <pc:sldMk cId="3126462799" sldId="284"/>
                <pc2:cmMk id="{9CF80CCC-815F-4D72-A8DC-4CF3A222E514}"/>
              </pc2:cmMkLst>
            </pc226:cmChg>
            <pc226:cmChg xmlns:pc226="http://schemas.microsoft.com/office/powerpoint/2022/06/main/command" chg="mod">
              <pc226:chgData name="Pedro Carneiro" userId="96055b4f-53e0-464f-af10-51a50567399d" providerId="ADAL" clId="{191FD0B3-3546-7D4E-A8A3-D028D5AFF8A6}" dt="2023-11-23T01:20:52.362" v="217"/>
              <pc2:cmMkLst xmlns:pc2="http://schemas.microsoft.com/office/powerpoint/2019/9/main/command">
                <pc:docMk/>
                <pc:sldMk cId="3126462799" sldId="284"/>
                <pc2:cmMk id="{1618A4DF-6979-4DC2-A37A-29CD03F00FAF}"/>
              </pc2:cmMkLst>
            </pc226:cmChg>
          </p:ext>
        </pc:extLst>
      </pc:sldChg>
      <pc:sldChg chg="addSp delSp modSp mod modClrScheme chgLayout">
        <pc:chgData name="Pedro Carneiro" userId="96055b4f-53e0-464f-af10-51a50567399d" providerId="ADAL" clId="{191FD0B3-3546-7D4E-A8A3-D028D5AFF8A6}" dt="2023-11-23T01:19:15.783" v="207" actId="20577"/>
        <pc:sldMkLst>
          <pc:docMk/>
          <pc:sldMk cId="3063634795" sldId="285"/>
        </pc:sldMkLst>
        <pc:spChg chg="mod ord">
          <ac:chgData name="Pedro Carneiro" userId="96055b4f-53e0-464f-af10-51a50567399d" providerId="ADAL" clId="{191FD0B3-3546-7D4E-A8A3-D028D5AFF8A6}" dt="2023-11-23T01:19:15.783" v="207" actId="20577"/>
          <ac:spMkLst>
            <pc:docMk/>
            <pc:sldMk cId="3063634795" sldId="285"/>
            <ac:spMk id="2" creationId="{279F8B99-A368-0F83-2765-74392652E7FC}"/>
          </ac:spMkLst>
        </pc:spChg>
        <pc:spChg chg="del">
          <ac:chgData name="Pedro Carneiro" userId="96055b4f-53e0-464f-af10-51a50567399d" providerId="ADAL" clId="{191FD0B3-3546-7D4E-A8A3-D028D5AFF8A6}" dt="2023-11-23T01:10:09.307" v="4" actId="700"/>
          <ac:spMkLst>
            <pc:docMk/>
            <pc:sldMk cId="3063634795" sldId="285"/>
            <ac:spMk id="3" creationId="{1DEFC195-28E8-BBE3-26DE-8381569CBF66}"/>
          </ac:spMkLst>
        </pc:spChg>
        <pc:spChg chg="mod ord">
          <ac:chgData name="Pedro Carneiro" userId="96055b4f-53e0-464f-af10-51a50567399d" providerId="ADAL" clId="{191FD0B3-3546-7D4E-A8A3-D028D5AFF8A6}" dt="2023-11-23T01:10:09.307" v="4" actId="700"/>
          <ac:spMkLst>
            <pc:docMk/>
            <pc:sldMk cId="3063634795" sldId="285"/>
            <ac:spMk id="4" creationId="{ABF41708-E0A6-47E9-5A4C-9566E04BE746}"/>
          </ac:spMkLst>
        </pc:spChg>
        <pc:spChg chg="add del mod">
          <ac:chgData name="Pedro Carneiro" userId="96055b4f-53e0-464f-af10-51a50567399d" providerId="ADAL" clId="{191FD0B3-3546-7D4E-A8A3-D028D5AFF8A6}" dt="2023-11-23T01:09:33.703" v="3"/>
          <ac:spMkLst>
            <pc:docMk/>
            <pc:sldMk cId="3063634795" sldId="285"/>
            <ac:spMk id="5" creationId="{F0D9DBA7-39B0-D427-AD3A-E493875E771E}"/>
          </ac:spMkLst>
        </pc:spChg>
        <pc:spChg chg="add del mod">
          <ac:chgData name="Pedro Carneiro" userId="96055b4f-53e0-464f-af10-51a50567399d" providerId="ADAL" clId="{191FD0B3-3546-7D4E-A8A3-D028D5AFF8A6}" dt="2023-11-23T01:09:33.703" v="3"/>
          <ac:spMkLst>
            <pc:docMk/>
            <pc:sldMk cId="3063634795" sldId="285"/>
            <ac:spMk id="6" creationId="{B9438536-2F0E-D2A1-825D-9B1074A557AD}"/>
          </ac:spMkLst>
        </pc:spChg>
        <pc:spChg chg="add del mod">
          <ac:chgData name="Pedro Carneiro" userId="96055b4f-53e0-464f-af10-51a50567399d" providerId="ADAL" clId="{191FD0B3-3546-7D4E-A8A3-D028D5AFF8A6}" dt="2023-11-23T01:09:33.703" v="3"/>
          <ac:spMkLst>
            <pc:docMk/>
            <pc:sldMk cId="3063634795" sldId="285"/>
            <ac:spMk id="7" creationId="{7E203BA3-7EE2-3DAD-7D35-A9E09CEB8BEA}"/>
          </ac:spMkLst>
        </pc:spChg>
        <pc:spChg chg="add del mod">
          <ac:chgData name="Pedro Carneiro" userId="96055b4f-53e0-464f-af10-51a50567399d" providerId="ADAL" clId="{191FD0B3-3546-7D4E-A8A3-D028D5AFF8A6}" dt="2023-11-23T01:11:27.507" v="17" actId="478"/>
          <ac:spMkLst>
            <pc:docMk/>
            <pc:sldMk cId="3063634795" sldId="285"/>
            <ac:spMk id="8" creationId="{1EA8FE86-F688-E7AB-456C-82C6750393B5}"/>
          </ac:spMkLst>
        </pc:spChg>
        <pc:spChg chg="add del mod">
          <ac:chgData name="Pedro Carneiro" userId="96055b4f-53e0-464f-af10-51a50567399d" providerId="ADAL" clId="{191FD0B3-3546-7D4E-A8A3-D028D5AFF8A6}" dt="2023-11-23T01:11:27.507" v="17" actId="478"/>
          <ac:spMkLst>
            <pc:docMk/>
            <pc:sldMk cId="3063634795" sldId="285"/>
            <ac:spMk id="9" creationId="{73313E9A-41FF-7672-2154-C08201D07AC5}"/>
          </ac:spMkLst>
        </pc:spChg>
        <pc:spChg chg="add del mod">
          <ac:chgData name="Pedro Carneiro" userId="96055b4f-53e0-464f-af10-51a50567399d" providerId="ADAL" clId="{191FD0B3-3546-7D4E-A8A3-D028D5AFF8A6}" dt="2023-11-23T01:11:27.507" v="17" actId="478"/>
          <ac:spMkLst>
            <pc:docMk/>
            <pc:sldMk cId="3063634795" sldId="285"/>
            <ac:spMk id="10" creationId="{068125F3-F9DF-A4E8-2BC5-89C4853A94DC}"/>
          </ac:spMkLst>
        </pc:spChg>
        <pc:spChg chg="add mod">
          <ac:chgData name="Pedro Carneiro" userId="96055b4f-53e0-464f-af10-51a50567399d" providerId="ADAL" clId="{191FD0B3-3546-7D4E-A8A3-D028D5AFF8A6}" dt="2023-11-23T01:18:33.150" v="198" actId="1076"/>
          <ac:spMkLst>
            <pc:docMk/>
            <pc:sldMk cId="3063634795" sldId="285"/>
            <ac:spMk id="11" creationId="{9B3D9B08-1A6A-8C2D-99AD-2375CA453DFA}"/>
          </ac:spMkLst>
        </pc:spChg>
        <pc:spChg chg="add mod">
          <ac:chgData name="Pedro Carneiro" userId="96055b4f-53e0-464f-af10-51a50567399d" providerId="ADAL" clId="{191FD0B3-3546-7D4E-A8A3-D028D5AFF8A6}" dt="2023-11-23T01:18:44.040" v="200" actId="1076"/>
          <ac:spMkLst>
            <pc:docMk/>
            <pc:sldMk cId="3063634795" sldId="285"/>
            <ac:spMk id="12" creationId="{A28C5F87-65A8-2E5D-3376-B0DF23636405}"/>
          </ac:spMkLst>
        </pc:spChg>
        <pc:spChg chg="add del mod">
          <ac:chgData name="Pedro Carneiro" userId="96055b4f-53e0-464f-af10-51a50567399d" providerId="ADAL" clId="{191FD0B3-3546-7D4E-A8A3-D028D5AFF8A6}" dt="2023-11-23T01:18:39.403" v="199" actId="1076"/>
          <ac:spMkLst>
            <pc:docMk/>
            <pc:sldMk cId="3063634795" sldId="285"/>
            <ac:spMk id="13" creationId="{BDC2DBC5-B2FE-9179-9324-E1F726423432}"/>
          </ac:spMkLst>
        </pc:spChg>
        <pc:spChg chg="add mod">
          <ac:chgData name="Pedro Carneiro" userId="96055b4f-53e0-464f-af10-51a50567399d" providerId="ADAL" clId="{191FD0B3-3546-7D4E-A8A3-D028D5AFF8A6}" dt="2023-11-23T01:18:33.150" v="198" actId="1076"/>
          <ac:spMkLst>
            <pc:docMk/>
            <pc:sldMk cId="3063634795" sldId="285"/>
            <ac:spMk id="23" creationId="{096D0454-683D-467E-C6FD-3147275FAFD8}"/>
          </ac:spMkLst>
        </pc:spChg>
        <pc:spChg chg="add mod">
          <ac:chgData name="Pedro Carneiro" userId="96055b4f-53e0-464f-af10-51a50567399d" providerId="ADAL" clId="{191FD0B3-3546-7D4E-A8A3-D028D5AFF8A6}" dt="2023-11-23T01:18:44.040" v="200" actId="1076"/>
          <ac:spMkLst>
            <pc:docMk/>
            <pc:sldMk cId="3063634795" sldId="285"/>
            <ac:spMk id="24" creationId="{AC5DA723-AF8D-651F-8373-0C6CEC926415}"/>
          </ac:spMkLst>
        </pc:spChg>
        <pc:spChg chg="add mod">
          <ac:chgData name="Pedro Carneiro" userId="96055b4f-53e0-464f-af10-51a50567399d" providerId="ADAL" clId="{191FD0B3-3546-7D4E-A8A3-D028D5AFF8A6}" dt="2023-11-23T01:18:39.403" v="199" actId="1076"/>
          <ac:spMkLst>
            <pc:docMk/>
            <pc:sldMk cId="3063634795" sldId="285"/>
            <ac:spMk id="25" creationId="{E2D83243-23E7-9FFE-0B5F-6514CF2EB2EA}"/>
          </ac:spMkLst>
        </pc:spChg>
        <pc:spChg chg="add del mod">
          <ac:chgData name="Pedro Carneiro" userId="96055b4f-53e0-464f-af10-51a50567399d" providerId="ADAL" clId="{191FD0B3-3546-7D4E-A8A3-D028D5AFF8A6}" dt="2023-11-23T01:18:27.574" v="197" actId="478"/>
          <ac:spMkLst>
            <pc:docMk/>
            <pc:sldMk cId="3063634795" sldId="285"/>
            <ac:spMk id="26" creationId="{E6293A9B-8385-89D0-4457-B1BA74D724FF}"/>
          </ac:spMkLst>
        </pc:spChg>
        <pc:spChg chg="add del mod">
          <ac:chgData name="Pedro Carneiro" userId="96055b4f-53e0-464f-af10-51a50567399d" providerId="ADAL" clId="{191FD0B3-3546-7D4E-A8A3-D028D5AFF8A6}" dt="2023-11-23T01:17:59.148" v="184"/>
          <ac:spMkLst>
            <pc:docMk/>
            <pc:sldMk cId="3063634795" sldId="285"/>
            <ac:spMk id="27" creationId="{CD8E01A7-D8D0-DE8D-0A69-C20F306271DC}"/>
          </ac:spMkLst>
        </pc:spChg>
        <pc:spChg chg="add del mod">
          <ac:chgData name="Pedro Carneiro" userId="96055b4f-53e0-464f-af10-51a50567399d" providerId="ADAL" clId="{191FD0B3-3546-7D4E-A8A3-D028D5AFF8A6}" dt="2023-11-23T01:18:26.929" v="196" actId="478"/>
          <ac:spMkLst>
            <pc:docMk/>
            <pc:sldMk cId="3063634795" sldId="285"/>
            <ac:spMk id="28" creationId="{C98ED8E2-1970-32B7-593C-A56998914260}"/>
          </ac:spMkLst>
        </pc:spChg>
        <pc:picChg chg="add del mod">
          <ac:chgData name="Pedro Carneiro" userId="96055b4f-53e0-464f-af10-51a50567399d" providerId="ADAL" clId="{191FD0B3-3546-7D4E-A8A3-D028D5AFF8A6}" dt="2023-11-23T01:11:45.015" v="26" actId="478"/>
          <ac:picMkLst>
            <pc:docMk/>
            <pc:sldMk cId="3063634795" sldId="285"/>
            <ac:picMk id="14" creationId="{5542CE58-A530-3223-0886-5D1710207699}"/>
          </ac:picMkLst>
        </pc:picChg>
        <pc:picChg chg="add del mod">
          <ac:chgData name="Pedro Carneiro" userId="96055b4f-53e0-464f-af10-51a50567399d" providerId="ADAL" clId="{191FD0B3-3546-7D4E-A8A3-D028D5AFF8A6}" dt="2023-11-23T01:11:43.036" v="25" actId="478"/>
          <ac:picMkLst>
            <pc:docMk/>
            <pc:sldMk cId="3063634795" sldId="285"/>
            <ac:picMk id="15" creationId="{631258FC-C79A-DCBD-B5DF-E908F766BEBE}"/>
          </ac:picMkLst>
        </pc:picChg>
        <pc:picChg chg="add del mod">
          <ac:chgData name="Pedro Carneiro" userId="96055b4f-53e0-464f-af10-51a50567399d" providerId="ADAL" clId="{191FD0B3-3546-7D4E-A8A3-D028D5AFF8A6}" dt="2023-11-23T01:11:39.255" v="22" actId="478"/>
          <ac:picMkLst>
            <pc:docMk/>
            <pc:sldMk cId="3063634795" sldId="285"/>
            <ac:picMk id="16" creationId="{A2D7F6CB-DD73-1287-E585-2666F9663BD4}"/>
          </ac:picMkLst>
        </pc:picChg>
        <pc:picChg chg="add mod">
          <ac:chgData name="Pedro Carneiro" userId="96055b4f-53e0-464f-af10-51a50567399d" providerId="ADAL" clId="{191FD0B3-3546-7D4E-A8A3-D028D5AFF8A6}" dt="2023-11-23T01:18:33.150" v="198" actId="1076"/>
          <ac:picMkLst>
            <pc:docMk/>
            <pc:sldMk cId="3063634795" sldId="285"/>
            <ac:picMk id="18" creationId="{70C14C34-81EE-7F27-030D-130239B4BC10}"/>
          </ac:picMkLst>
        </pc:picChg>
        <pc:picChg chg="add mod">
          <ac:chgData name="Pedro Carneiro" userId="96055b4f-53e0-464f-af10-51a50567399d" providerId="ADAL" clId="{191FD0B3-3546-7D4E-A8A3-D028D5AFF8A6}" dt="2023-11-23T01:18:44.040" v="200" actId="1076"/>
          <ac:picMkLst>
            <pc:docMk/>
            <pc:sldMk cId="3063634795" sldId="285"/>
            <ac:picMk id="20" creationId="{CFFA86A8-9636-A0FE-9D98-0E997ACAEF69}"/>
          </ac:picMkLst>
        </pc:picChg>
        <pc:picChg chg="add mod">
          <ac:chgData name="Pedro Carneiro" userId="96055b4f-53e0-464f-af10-51a50567399d" providerId="ADAL" clId="{191FD0B3-3546-7D4E-A8A3-D028D5AFF8A6}" dt="2023-11-23T01:18:39.403" v="199" actId="1076"/>
          <ac:picMkLst>
            <pc:docMk/>
            <pc:sldMk cId="3063634795" sldId="285"/>
            <ac:picMk id="22" creationId="{F2E3E9AF-62AA-B639-2206-198F234C0DC9}"/>
          </ac:picMkLst>
        </pc:picChg>
      </pc:sldChg>
    </pc:docChg>
  </pc:docChgLst>
  <pc:docChgLst>
    <pc:chgData name="Ana Rocha" userId="46979577-2e99-40b3-81d1-6de788afe4bc" providerId="ADAL" clId="{C4D35A12-3D8F-4E5F-8973-FFD9F21D53E2}"/>
    <pc:docChg chg="undo custSel addSld delSld modSld">
      <pc:chgData name="Ana Rocha" userId="46979577-2e99-40b3-81d1-6de788afe4bc" providerId="ADAL" clId="{C4D35A12-3D8F-4E5F-8973-FFD9F21D53E2}" dt="2023-11-21T18:59:34.812" v="40" actId="2056"/>
      <pc:docMkLst>
        <pc:docMk/>
      </pc:docMkLst>
      <pc:sldChg chg="addCm">
        <pc:chgData name="Ana Rocha" userId="46979577-2e99-40b3-81d1-6de788afe4bc" providerId="ADAL" clId="{C4D35A12-3D8F-4E5F-8973-FFD9F21D53E2}" dt="2023-11-21T12:20:10.278" v="0"/>
        <pc:sldMkLst>
          <pc:docMk/>
          <pc:sldMk cId="1478023678" sldId="256"/>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C4D35A12-3D8F-4E5F-8973-FFD9F21D53E2}" dt="2023-11-21T12:20:10.278" v="0"/>
              <pc2:cmMkLst xmlns:pc2="http://schemas.microsoft.com/office/powerpoint/2019/9/main/command">
                <pc:docMk/>
                <pc:sldMk cId="1478023678" sldId="256"/>
                <pc2:cmMk id="{A2B93779-4F79-4840-AF13-50ED19F1B530}"/>
              </pc2:cmMkLst>
            </pc226:cmChg>
          </p:ext>
        </pc:extLst>
      </pc:sldChg>
      <pc:sldChg chg="addCm">
        <pc:chgData name="Ana Rocha" userId="46979577-2e99-40b3-81d1-6de788afe4bc" providerId="ADAL" clId="{C4D35A12-3D8F-4E5F-8973-FFD9F21D53E2}" dt="2023-11-21T12:22:17.570" v="1"/>
        <pc:sldMkLst>
          <pc:docMk/>
          <pc:sldMk cId="0" sldId="257"/>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C4D35A12-3D8F-4E5F-8973-FFD9F21D53E2}" dt="2023-11-21T12:22:17.570" v="1"/>
              <pc2:cmMkLst xmlns:pc2="http://schemas.microsoft.com/office/powerpoint/2019/9/main/command">
                <pc:docMk/>
                <pc:sldMk cId="0" sldId="257"/>
                <pc2:cmMk id="{CB77BD30-C3D7-4598-B33F-FD8397FF0EDE}"/>
              </pc2:cmMkLst>
            </pc226:cmChg>
          </p:ext>
        </pc:extLst>
      </pc:sldChg>
      <pc:sldChg chg="addCm">
        <pc:chgData name="Ana Rocha" userId="46979577-2e99-40b3-81d1-6de788afe4bc" providerId="ADAL" clId="{C4D35A12-3D8F-4E5F-8973-FFD9F21D53E2}" dt="2023-11-21T12:37:15.439" v="13"/>
        <pc:sldMkLst>
          <pc:docMk/>
          <pc:sldMk cId="0" sldId="258"/>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C4D35A12-3D8F-4E5F-8973-FFD9F21D53E2}" dt="2023-11-21T12:37:15.439" v="13"/>
              <pc2:cmMkLst xmlns:pc2="http://schemas.microsoft.com/office/powerpoint/2019/9/main/command">
                <pc:docMk/>
                <pc:sldMk cId="0" sldId="258"/>
                <pc2:cmMk id="{4A9BAD3F-33AB-4E40-9051-E21B4C12B474}"/>
              </pc2:cmMkLst>
            </pc226:cmChg>
          </p:ext>
        </pc:extLst>
      </pc:sldChg>
      <pc:sldChg chg="modSp mod addCm modCm">
        <pc:chgData name="Ana Rocha" userId="46979577-2e99-40b3-81d1-6de788afe4bc" providerId="ADAL" clId="{C4D35A12-3D8F-4E5F-8973-FFD9F21D53E2}" dt="2023-11-21T12:31:04.623" v="6"/>
        <pc:sldMkLst>
          <pc:docMk/>
          <pc:sldMk cId="603666034" sldId="275"/>
        </pc:sldMkLst>
        <pc:spChg chg="mod">
          <ac:chgData name="Ana Rocha" userId="46979577-2e99-40b3-81d1-6de788afe4bc" providerId="ADAL" clId="{C4D35A12-3D8F-4E5F-8973-FFD9F21D53E2}" dt="2023-11-21T12:22:47.175" v="4" actId="123"/>
          <ac:spMkLst>
            <pc:docMk/>
            <pc:sldMk cId="603666034" sldId="275"/>
            <ac:spMk id="3" creationId="{A313E6E6-A2BE-0B18-2749-0843BE66C201}"/>
          </ac:spMkLst>
        </pc:spChg>
        <pc:extLst>
          <p:ext xmlns:p="http://schemas.openxmlformats.org/presentationml/2006/main" uri="{D6D511B9-2390-475A-947B-AFAB55BFBCF1}">
            <pc226:cmChg xmlns:pc226="http://schemas.microsoft.com/office/powerpoint/2022/06/main/command" chg="add mod">
              <pc226:chgData name="Ana Rocha" userId="46979577-2e99-40b3-81d1-6de788afe4bc" providerId="ADAL" clId="{C4D35A12-3D8F-4E5F-8973-FFD9F21D53E2}" dt="2023-11-21T12:31:04.623" v="6"/>
              <pc2:cmMkLst xmlns:pc2="http://schemas.microsoft.com/office/powerpoint/2019/9/main/command">
                <pc:docMk/>
                <pc:sldMk cId="603666034" sldId="275"/>
                <pc2:cmMk id="{BE5B8BFC-86D9-44EF-A08E-857E662E550F}"/>
              </pc2:cmMkLst>
            </pc226:cmChg>
          </p:ext>
        </pc:extLst>
      </pc:sldChg>
      <pc:sldChg chg="modSp mod addCm modCm">
        <pc:chgData name="Ana Rocha" userId="46979577-2e99-40b3-81d1-6de788afe4bc" providerId="ADAL" clId="{C4D35A12-3D8F-4E5F-8973-FFD9F21D53E2}" dt="2023-11-21T18:59:34.812" v="40" actId="2056"/>
        <pc:sldMkLst>
          <pc:docMk/>
          <pc:sldMk cId="1585842429" sldId="277"/>
        </pc:sldMkLst>
        <pc:spChg chg="mod">
          <ac:chgData name="Ana Rocha" userId="46979577-2e99-40b3-81d1-6de788afe4bc" providerId="ADAL" clId="{C4D35A12-3D8F-4E5F-8973-FFD9F21D53E2}" dt="2023-11-21T12:41:52.371" v="25" actId="790"/>
          <ac:spMkLst>
            <pc:docMk/>
            <pc:sldMk cId="1585842429" sldId="277"/>
            <ac:spMk id="2" creationId="{5FE0109B-34CC-1D07-99CA-3DB7A6713546}"/>
          </ac:spMkLst>
        </pc:spChg>
        <pc:spChg chg="mod">
          <ac:chgData name="Ana Rocha" userId="46979577-2e99-40b3-81d1-6de788afe4bc" providerId="ADAL" clId="{C4D35A12-3D8F-4E5F-8973-FFD9F21D53E2}" dt="2023-11-21T12:41:52.371" v="25" actId="790"/>
          <ac:spMkLst>
            <pc:docMk/>
            <pc:sldMk cId="1585842429" sldId="277"/>
            <ac:spMk id="7" creationId="{4DC35CFB-5564-0ED1-511D-886B094D6E13}"/>
          </ac:spMkLst>
        </pc:spChg>
        <pc:spChg chg="mod">
          <ac:chgData name="Ana Rocha" userId="46979577-2e99-40b3-81d1-6de788afe4bc" providerId="ADAL" clId="{C4D35A12-3D8F-4E5F-8973-FFD9F21D53E2}" dt="2023-11-21T12:41:56.139" v="26" actId="313"/>
          <ac:spMkLst>
            <pc:docMk/>
            <pc:sldMk cId="1585842429" sldId="277"/>
            <ac:spMk id="10" creationId="{CDF44483-5DCA-9868-0ADC-1C67B1842F54}"/>
          </ac:spMkLst>
        </pc:spChg>
        <pc:spChg chg="mod">
          <ac:chgData name="Ana Rocha" userId="46979577-2e99-40b3-81d1-6de788afe4bc" providerId="ADAL" clId="{C4D35A12-3D8F-4E5F-8973-FFD9F21D53E2}" dt="2023-11-21T12:41:52.371" v="25" actId="790"/>
          <ac:spMkLst>
            <pc:docMk/>
            <pc:sldMk cId="1585842429" sldId="277"/>
            <ac:spMk id="11" creationId="{BBE315ED-3B4A-2DE8-6D84-8FA176101054}"/>
          </ac:spMkLst>
        </pc:spChg>
        <pc:spChg chg="mod">
          <ac:chgData name="Ana Rocha" userId="46979577-2e99-40b3-81d1-6de788afe4bc" providerId="ADAL" clId="{C4D35A12-3D8F-4E5F-8973-FFD9F21D53E2}" dt="2023-11-21T12:41:59.520" v="27" actId="313"/>
          <ac:spMkLst>
            <pc:docMk/>
            <pc:sldMk cId="1585842429" sldId="277"/>
            <ac:spMk id="12" creationId="{B9E39C60-7595-7B3B-E7C8-C21614E876CC}"/>
          </ac:spMkLst>
        </pc:spChg>
        <pc:spChg chg="mod">
          <ac:chgData name="Ana Rocha" userId="46979577-2e99-40b3-81d1-6de788afe4bc" providerId="ADAL" clId="{C4D35A12-3D8F-4E5F-8973-FFD9F21D53E2}" dt="2023-11-21T12:41:52.371" v="25" actId="790"/>
          <ac:spMkLst>
            <pc:docMk/>
            <pc:sldMk cId="1585842429" sldId="277"/>
            <ac:spMk id="5127" creationId="{9BCFAEA2-E3BA-1DF4-4914-FDF2DD02A852}"/>
          </ac:spMkLst>
        </pc:spChg>
        <pc:spChg chg="mod">
          <ac:chgData name="Ana Rocha" userId="46979577-2e99-40b3-81d1-6de788afe4bc" providerId="ADAL" clId="{C4D35A12-3D8F-4E5F-8973-FFD9F21D53E2}" dt="2023-11-21T12:41:52.371" v="25" actId="790"/>
          <ac:spMkLst>
            <pc:docMk/>
            <pc:sldMk cId="1585842429" sldId="277"/>
            <ac:spMk id="5129" creationId="{F30101B9-C5AD-A1E4-245A-FA28D9F520FE}"/>
          </ac:spMkLst>
        </pc:spChg>
        <pc:extLst>
          <p:ext xmlns:p="http://schemas.openxmlformats.org/presentationml/2006/main" uri="{D6D511B9-2390-475A-947B-AFAB55BFBCF1}">
            <pc226:cmChg xmlns:pc226="http://schemas.microsoft.com/office/powerpoint/2022/06/main/command" chg="add">
              <pc226:chgData name="Ana Rocha" userId="46979577-2e99-40b3-81d1-6de788afe4bc" providerId="ADAL" clId="{C4D35A12-3D8F-4E5F-8973-FFD9F21D53E2}" dt="2023-11-21T12:38:38.247" v="14"/>
              <pc2:cmMkLst xmlns:pc2="http://schemas.microsoft.com/office/powerpoint/2019/9/main/command">
                <pc:docMk/>
                <pc:sldMk cId="1585842429" sldId="277"/>
                <pc2:cmMk id="{15ED956B-742A-4DF1-8BCC-280CD5820CEB}"/>
              </pc2:cmMkLst>
            </pc226:cmChg>
            <pc226:cmChg xmlns:pc226="http://schemas.microsoft.com/office/powerpoint/2022/06/main/command" chg="add">
              <pc226:chgData name="Ana Rocha" userId="46979577-2e99-40b3-81d1-6de788afe4bc" providerId="ADAL" clId="{C4D35A12-3D8F-4E5F-8973-FFD9F21D53E2}" dt="2023-11-21T12:39:45.029" v="16"/>
              <pc2:cmMkLst xmlns:pc2="http://schemas.microsoft.com/office/powerpoint/2019/9/main/command">
                <pc:docMk/>
                <pc:sldMk cId="1585842429" sldId="277"/>
                <pc2:cmMk id="{09D2847D-B71B-4247-BDC2-71063A065DD3}"/>
              </pc2:cmMkLst>
            </pc226:cmChg>
            <pc226:cmChg xmlns:pc226="http://schemas.microsoft.com/office/powerpoint/2022/06/main/command" chg="add">
              <pc226:chgData name="Ana Rocha" userId="46979577-2e99-40b3-81d1-6de788afe4bc" providerId="ADAL" clId="{C4D35A12-3D8F-4E5F-8973-FFD9F21D53E2}" dt="2023-11-21T12:40:48.533" v="17"/>
              <pc2:cmMkLst xmlns:pc2="http://schemas.microsoft.com/office/powerpoint/2019/9/main/command">
                <pc:docMk/>
                <pc:sldMk cId="1585842429" sldId="277"/>
                <pc2:cmMk id="{F41629B3-77EE-4917-BE25-5546CDE4087E}"/>
              </pc2:cmMkLst>
            </pc226:cmChg>
            <pc226:cmChg xmlns:pc226="http://schemas.microsoft.com/office/powerpoint/2022/06/main/command" chg="add mod">
              <pc226:chgData name="Ana Rocha" userId="46979577-2e99-40b3-81d1-6de788afe4bc" providerId="ADAL" clId="{C4D35A12-3D8F-4E5F-8973-FFD9F21D53E2}" dt="2023-11-21T12:41:56.139" v="26" actId="313"/>
              <pc2:cmMkLst xmlns:pc2="http://schemas.microsoft.com/office/powerpoint/2019/9/main/command">
                <pc:docMk/>
                <pc:sldMk cId="1585842429" sldId="277"/>
                <pc2:cmMk id="{95D9ABED-B341-439F-B39B-9EAF094BE691}"/>
              </pc2:cmMkLst>
            </pc226:cmChg>
            <pc226:cmChg xmlns:pc226="http://schemas.microsoft.com/office/powerpoint/2022/06/main/command" chg="add mod">
              <pc226:chgData name="Ana Rocha" userId="46979577-2e99-40b3-81d1-6de788afe4bc" providerId="ADAL" clId="{C4D35A12-3D8F-4E5F-8973-FFD9F21D53E2}" dt="2023-11-21T18:59:34.812" v="40" actId="2056"/>
              <pc2:cmMkLst xmlns:pc2="http://schemas.microsoft.com/office/powerpoint/2019/9/main/command">
                <pc:docMk/>
                <pc:sldMk cId="1585842429" sldId="277"/>
                <pc2:cmMk id="{F63EE7EF-A726-4B3D-93D6-973F13F9D96C}"/>
              </pc2:cmMkLst>
            </pc226:cmChg>
          </p:ext>
        </pc:extLst>
      </pc:sldChg>
      <pc:sldChg chg="addCm">
        <pc:chgData name="Ana Rocha" userId="46979577-2e99-40b3-81d1-6de788afe4bc" providerId="ADAL" clId="{C4D35A12-3D8F-4E5F-8973-FFD9F21D53E2}" dt="2023-11-21T12:45:19.470" v="29"/>
        <pc:sldMkLst>
          <pc:docMk/>
          <pc:sldMk cId="3061660928" sldId="278"/>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C4D35A12-3D8F-4E5F-8973-FFD9F21D53E2}" dt="2023-11-21T12:45:19.470" v="29"/>
              <pc2:cmMkLst xmlns:pc2="http://schemas.microsoft.com/office/powerpoint/2019/9/main/command">
                <pc:docMk/>
                <pc:sldMk cId="3061660928" sldId="278"/>
                <pc2:cmMk id="{349D8946-EEAA-42BE-8469-836A63F334BB}"/>
              </pc2:cmMkLst>
            </pc226:cmChg>
          </p:ext>
        </pc:extLst>
      </pc:sldChg>
      <pc:sldChg chg="addCm">
        <pc:chgData name="Ana Rocha" userId="46979577-2e99-40b3-81d1-6de788afe4bc" providerId="ADAL" clId="{C4D35A12-3D8F-4E5F-8973-FFD9F21D53E2}" dt="2023-11-21T12:44:19.024" v="28"/>
        <pc:sldMkLst>
          <pc:docMk/>
          <pc:sldMk cId="823017289" sldId="281"/>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C4D35A12-3D8F-4E5F-8973-FFD9F21D53E2}" dt="2023-11-21T12:44:19.024" v="28"/>
              <pc2:cmMkLst xmlns:pc2="http://schemas.microsoft.com/office/powerpoint/2019/9/main/command">
                <pc:docMk/>
                <pc:sldMk cId="823017289" sldId="281"/>
                <pc2:cmMk id="{552C59B2-D1F6-4DFB-BAB7-50277318924E}"/>
              </pc2:cmMkLst>
            </pc226:cmChg>
          </p:ext>
        </pc:extLst>
      </pc:sldChg>
      <pc:sldChg chg="addCm">
        <pc:chgData name="Ana Rocha" userId="46979577-2e99-40b3-81d1-6de788afe4bc" providerId="ADAL" clId="{C4D35A12-3D8F-4E5F-8973-FFD9F21D53E2}" dt="2023-11-21T12:35:17.801" v="8"/>
        <pc:sldMkLst>
          <pc:docMk/>
          <pc:sldMk cId="1097094529" sldId="282"/>
        </pc:sldMkLst>
        <pc:extLst>
          <p:ext xmlns:p="http://schemas.openxmlformats.org/presentationml/2006/main" uri="{D6D511B9-2390-475A-947B-AFAB55BFBCF1}">
            <pc226:cmChg xmlns:pc226="http://schemas.microsoft.com/office/powerpoint/2022/06/main/command" chg="add">
              <pc226:chgData name="Ana Rocha" userId="46979577-2e99-40b3-81d1-6de788afe4bc" providerId="ADAL" clId="{C4D35A12-3D8F-4E5F-8973-FFD9F21D53E2}" dt="2023-11-21T12:31:32.335" v="7"/>
              <pc2:cmMkLst xmlns:pc2="http://schemas.microsoft.com/office/powerpoint/2019/9/main/command">
                <pc:docMk/>
                <pc:sldMk cId="1097094529" sldId="282"/>
                <pc2:cmMk id="{A324A3A1-36C2-4271-ACFF-F0E7DE2FF5D8}"/>
              </pc2:cmMkLst>
            </pc226:cmChg>
            <pc226:cmChg xmlns:pc226="http://schemas.microsoft.com/office/powerpoint/2022/06/main/command" chg="add">
              <pc226:chgData name="Ana Rocha" userId="46979577-2e99-40b3-81d1-6de788afe4bc" providerId="ADAL" clId="{C4D35A12-3D8F-4E5F-8973-FFD9F21D53E2}" dt="2023-11-21T12:35:17.801" v="8"/>
              <pc2:cmMkLst xmlns:pc2="http://schemas.microsoft.com/office/powerpoint/2019/9/main/command">
                <pc:docMk/>
                <pc:sldMk cId="1097094529" sldId="282"/>
                <pc2:cmMk id="{905BE3C4-5AFA-4DC7-9D2D-23F00458DD7D}"/>
              </pc2:cmMkLst>
            </pc226:cmChg>
          </p:ext>
        </pc:extLst>
      </pc:sldChg>
      <pc:sldChg chg="modSp mod addCm modCm">
        <pc:chgData name="Ana Rocha" userId="46979577-2e99-40b3-81d1-6de788afe4bc" providerId="ADAL" clId="{C4D35A12-3D8F-4E5F-8973-FFD9F21D53E2}" dt="2023-11-21T12:58:49.758" v="39"/>
        <pc:sldMkLst>
          <pc:docMk/>
          <pc:sldMk cId="3126462799" sldId="284"/>
        </pc:sldMkLst>
        <pc:spChg chg="mod">
          <ac:chgData name="Ana Rocha" userId="46979577-2e99-40b3-81d1-6de788afe4bc" providerId="ADAL" clId="{C4D35A12-3D8F-4E5F-8973-FFD9F21D53E2}" dt="2023-11-21T12:45:33.867" v="30" actId="790"/>
          <ac:spMkLst>
            <pc:docMk/>
            <pc:sldMk cId="3126462799" sldId="284"/>
            <ac:spMk id="2" creationId="{643380D0-AFAD-4B32-8A0C-03966D11749A}"/>
          </ac:spMkLst>
        </pc:spChg>
        <pc:spChg chg="mod">
          <ac:chgData name="Ana Rocha" userId="46979577-2e99-40b3-81d1-6de788afe4bc" providerId="ADAL" clId="{C4D35A12-3D8F-4E5F-8973-FFD9F21D53E2}" dt="2023-11-21T12:45:33.867" v="30" actId="790"/>
          <ac:spMkLst>
            <pc:docMk/>
            <pc:sldMk cId="3126462799" sldId="284"/>
            <ac:spMk id="4" creationId="{1AA5963C-0B10-E5AB-949F-F2C6CB648F1E}"/>
          </ac:spMkLst>
        </pc:spChg>
        <pc:extLst>
          <p:ext xmlns:p="http://schemas.openxmlformats.org/presentationml/2006/main" uri="{D6D511B9-2390-475A-947B-AFAB55BFBCF1}">
            <pc226:cmChg xmlns:pc226="http://schemas.microsoft.com/office/powerpoint/2022/06/main/command" chg="add">
              <pc226:chgData name="Ana Rocha" userId="46979577-2e99-40b3-81d1-6de788afe4bc" providerId="ADAL" clId="{C4D35A12-3D8F-4E5F-8973-FFD9F21D53E2}" dt="2023-11-21T12:47:36.773" v="31"/>
              <pc2:cmMkLst xmlns:pc2="http://schemas.microsoft.com/office/powerpoint/2019/9/main/command">
                <pc:docMk/>
                <pc:sldMk cId="3126462799" sldId="284"/>
                <pc2:cmMk id="{703EB409-89FB-4953-91DE-F413615A05B5}"/>
              </pc2:cmMkLst>
            </pc226:cmChg>
            <pc226:cmChg xmlns:pc226="http://schemas.microsoft.com/office/powerpoint/2022/06/main/command" chg="">
              <pc226:chgData name="Ana Rocha" userId="46979577-2e99-40b3-81d1-6de788afe4bc" providerId="ADAL" clId="{C4D35A12-3D8F-4E5F-8973-FFD9F21D53E2}" dt="2023-11-21T12:56:01.608" v="36"/>
              <pc2:cmMkLst xmlns:pc2="http://schemas.microsoft.com/office/powerpoint/2019/9/main/command">
                <pc:docMk/>
                <pc:sldMk cId="3126462799" sldId="284"/>
                <pc2:cmMk id="{EE81DC4B-6F5C-4500-87B6-48D12ECDBD3C}"/>
              </pc2:cmMkLst>
              <pc226:cmRplyChg chg="add">
                <pc226:chgData name="Ana Rocha" userId="46979577-2e99-40b3-81d1-6de788afe4bc" providerId="ADAL" clId="{C4D35A12-3D8F-4E5F-8973-FFD9F21D53E2}" dt="2023-11-21T12:56:01.608" v="36"/>
                <pc2:cmRplyMkLst xmlns:pc2="http://schemas.microsoft.com/office/powerpoint/2019/9/main/command">
                  <pc:docMk/>
                  <pc:sldMk cId="3126462799" sldId="284"/>
                  <pc2:cmMk id="{EE81DC4B-6F5C-4500-87B6-48D12ECDBD3C}"/>
                  <pc2:cmRplyMk id="{B2DB2822-0DE6-4BF0-8787-4002B1B945BC}"/>
                </pc2:cmRplyMkLst>
              </pc226:cmRplyChg>
            </pc226:cmChg>
            <pc226:cmChg xmlns:pc226="http://schemas.microsoft.com/office/powerpoint/2022/06/main/command" chg="add">
              <pc226:chgData name="Ana Rocha" userId="46979577-2e99-40b3-81d1-6de788afe4bc" providerId="ADAL" clId="{C4D35A12-3D8F-4E5F-8973-FFD9F21D53E2}" dt="2023-11-21T12:48:36.718" v="32"/>
              <pc2:cmMkLst xmlns:pc2="http://schemas.microsoft.com/office/powerpoint/2019/9/main/command">
                <pc:docMk/>
                <pc:sldMk cId="3126462799" sldId="284"/>
                <pc2:cmMk id="{EB771A4F-8600-4367-8FAE-6031B8A6B6B3}"/>
              </pc2:cmMkLst>
            </pc226:cmChg>
            <pc226:cmChg xmlns:pc226="http://schemas.microsoft.com/office/powerpoint/2022/06/main/command" chg="add">
              <pc226:chgData name="Ana Rocha" userId="46979577-2e99-40b3-81d1-6de788afe4bc" providerId="ADAL" clId="{C4D35A12-3D8F-4E5F-8973-FFD9F21D53E2}" dt="2023-11-21T12:57:05.269" v="37"/>
              <pc2:cmMkLst xmlns:pc2="http://schemas.microsoft.com/office/powerpoint/2019/9/main/command">
                <pc:docMk/>
                <pc:sldMk cId="3126462799" sldId="284"/>
                <pc2:cmMk id="{DF15C15E-0C10-4339-AD48-650F69CC71D0}"/>
              </pc2:cmMkLst>
            </pc226:cmChg>
            <pc226:cmChg xmlns:pc226="http://schemas.microsoft.com/office/powerpoint/2022/06/main/command" chg="add mod">
              <pc226:chgData name="Ana Rocha" userId="46979577-2e99-40b3-81d1-6de788afe4bc" providerId="ADAL" clId="{C4D35A12-3D8F-4E5F-8973-FFD9F21D53E2}" dt="2023-11-21T12:58:49.758" v="39"/>
              <pc2:cmMkLst xmlns:pc2="http://schemas.microsoft.com/office/powerpoint/2019/9/main/command">
                <pc:docMk/>
                <pc:sldMk cId="3126462799" sldId="284"/>
                <pc2:cmMk id="{3B394389-268C-4419-A95C-7F6765DED564}"/>
              </pc2:cmMkLst>
            </pc226:cmChg>
            <pc226:cmChg xmlns:pc226="http://schemas.microsoft.com/office/powerpoint/2022/06/main/command" chg="add">
              <pc226:chgData name="Ana Rocha" userId="46979577-2e99-40b3-81d1-6de788afe4bc" providerId="ADAL" clId="{C4D35A12-3D8F-4E5F-8973-FFD9F21D53E2}" dt="2023-11-21T12:54:44.612" v="35"/>
              <pc2:cmMkLst xmlns:pc2="http://schemas.microsoft.com/office/powerpoint/2019/9/main/command">
                <pc:docMk/>
                <pc:sldMk cId="3126462799" sldId="284"/>
                <pc2:cmMk id="{FEF6E4B2-3304-42F3-8B67-8AA45AD7D952}"/>
              </pc2:cmMkLst>
            </pc226:cmChg>
            <pc226:cmChg xmlns:pc226="http://schemas.microsoft.com/office/powerpoint/2022/06/main/command" chg="add">
              <pc226:chgData name="Ana Rocha" userId="46979577-2e99-40b3-81d1-6de788afe4bc" providerId="ADAL" clId="{C4D35A12-3D8F-4E5F-8973-FFD9F21D53E2}" dt="2023-11-21T12:49:15.974" v="33"/>
              <pc2:cmMkLst xmlns:pc2="http://schemas.microsoft.com/office/powerpoint/2019/9/main/command">
                <pc:docMk/>
                <pc:sldMk cId="3126462799" sldId="284"/>
                <pc2:cmMk id="{9CF80CCC-815F-4D72-A8DC-4CF3A222E514}"/>
              </pc2:cmMkLst>
            </pc226:cmChg>
            <pc226:cmChg xmlns:pc226="http://schemas.microsoft.com/office/powerpoint/2022/06/main/command" chg="add">
              <pc226:chgData name="Ana Rocha" userId="46979577-2e99-40b3-81d1-6de788afe4bc" providerId="ADAL" clId="{C4D35A12-3D8F-4E5F-8973-FFD9F21D53E2}" dt="2023-11-21T12:50:20.713" v="34"/>
              <pc2:cmMkLst xmlns:pc2="http://schemas.microsoft.com/office/powerpoint/2019/9/main/command">
                <pc:docMk/>
                <pc:sldMk cId="3126462799" sldId="284"/>
                <pc2:cmMk id="{1618A4DF-6979-4DC2-A37A-29CD03F00FAF}"/>
              </pc2:cmMkLst>
            </pc226:cmChg>
          </p:ext>
        </pc:extLst>
      </pc:sldChg>
      <pc:sldChg chg="addSp delSp modSp add del mod modClrScheme chgLayout">
        <pc:chgData name="Ana Rocha" userId="46979577-2e99-40b3-81d1-6de788afe4bc" providerId="ADAL" clId="{C4D35A12-3D8F-4E5F-8973-FFD9F21D53E2}" dt="2023-11-21T12:36:31.824" v="12" actId="47"/>
        <pc:sldMkLst>
          <pc:docMk/>
          <pc:sldMk cId="2077976528" sldId="285"/>
        </pc:sldMkLst>
        <pc:spChg chg="mod ord">
          <ac:chgData name="Ana Rocha" userId="46979577-2e99-40b3-81d1-6de788afe4bc" providerId="ADAL" clId="{C4D35A12-3D8F-4E5F-8973-FFD9F21D53E2}" dt="2023-11-21T12:35:58.861" v="10" actId="700"/>
          <ac:spMkLst>
            <pc:docMk/>
            <pc:sldMk cId="2077976528" sldId="285"/>
            <ac:spMk id="2" creationId="{00000000-0000-0000-0000-000000000000}"/>
          </ac:spMkLst>
        </pc:spChg>
        <pc:spChg chg="add del mod ord">
          <ac:chgData name="Ana Rocha" userId="46979577-2e99-40b3-81d1-6de788afe4bc" providerId="ADAL" clId="{C4D35A12-3D8F-4E5F-8973-FFD9F21D53E2}" dt="2023-11-21T12:36:05.859" v="11" actId="478"/>
          <ac:spMkLst>
            <pc:docMk/>
            <pc:sldMk cId="2077976528" sldId="285"/>
            <ac:spMk id="16" creationId="{96A5B312-5D03-82AE-7CD2-2729FF370E15}"/>
          </ac:spMkLst>
        </pc:spChg>
        <pc:spChg chg="mod ord">
          <ac:chgData name="Ana Rocha" userId="46979577-2e99-40b3-81d1-6de788afe4bc" providerId="ADAL" clId="{C4D35A12-3D8F-4E5F-8973-FFD9F21D53E2}" dt="2023-11-21T12:35:58.861" v="10" actId="700"/>
          <ac:spMkLst>
            <pc:docMk/>
            <pc:sldMk cId="2077976528" sldId="285"/>
            <ac:spMk id="18" creationId="{6F69E794-4872-8D01-DBC3-D1A9C6F771BB}"/>
          </ac:spMkLst>
        </pc:spChg>
      </pc:sldChg>
      <pc:sldMasterChg chg="delSldLayout">
        <pc:chgData name="Ana Rocha" userId="46979577-2e99-40b3-81d1-6de788afe4bc" providerId="ADAL" clId="{C4D35A12-3D8F-4E5F-8973-FFD9F21D53E2}" dt="2023-11-21T12:36:31.824" v="12" actId="47"/>
        <pc:sldMasterMkLst>
          <pc:docMk/>
          <pc:sldMasterMk cId="0" sldId="2147483648"/>
        </pc:sldMasterMkLst>
        <pc:sldLayoutChg chg="del">
          <pc:chgData name="Ana Rocha" userId="46979577-2e99-40b3-81d1-6de788afe4bc" providerId="ADAL" clId="{C4D35A12-3D8F-4E5F-8973-FFD9F21D53E2}" dt="2023-11-21T12:36:31.824" v="12" actId="47"/>
          <pc:sldLayoutMkLst>
            <pc:docMk/>
            <pc:sldMasterMk cId="0" sldId="2147483648"/>
            <pc:sldLayoutMk cId="0" sldId="2147483654"/>
          </pc:sldLayoutMkLst>
        </pc:sldLayoutChg>
      </pc:sldMasterChg>
    </pc:docChg>
  </pc:docChgLst>
  <pc:docChgLst>
    <pc:chgData name="Pedro Carneiro" userId="S::pedrocarneiro@ua.pt::96055b4f-53e0-464f-af10-51a50567399d" providerId="AD" clId="Web-{A8496AB1-3972-4BBC-BEC9-D06FCFD6B06C}"/>
    <pc:docChg chg="mod modSld">
      <pc:chgData name="Pedro Carneiro" userId="S::pedrocarneiro@ua.pt::96055b4f-53e0-464f-af10-51a50567399d" providerId="AD" clId="Web-{A8496AB1-3972-4BBC-BEC9-D06FCFD6B06C}" dt="2023-10-11T11:27:40.839" v="80"/>
      <pc:docMkLst>
        <pc:docMk/>
      </pc:docMkLst>
      <pc:sldChg chg="addCm">
        <pc:chgData name="Pedro Carneiro" userId="S::pedrocarneiro@ua.pt::96055b4f-53e0-464f-af10-51a50567399d" providerId="AD" clId="Web-{A8496AB1-3972-4BBC-BEC9-D06FCFD6B06C}" dt="2023-10-11T11:20:08.591" v="1"/>
        <pc:sldMkLst>
          <pc:docMk/>
          <pc:sldMk cId="0" sldId="257"/>
        </pc:sldMkLst>
        <pc:extLst>
          <p:ext xmlns:p="http://schemas.openxmlformats.org/presentationml/2006/main" uri="{D6D511B9-2390-475A-947B-AFAB55BFBCF1}">
            <pc226:cmChg xmlns:pc226="http://schemas.microsoft.com/office/powerpoint/2022/06/main/command" chg="add">
              <pc226:chgData name="Pedro Carneiro" userId="S::pedrocarneiro@ua.pt::96055b4f-53e0-464f-af10-51a50567399d" providerId="AD" clId="Web-{A8496AB1-3972-4BBC-BEC9-D06FCFD6B06C}" dt="2023-10-11T11:20:08.591" v="1"/>
              <pc2:cmMkLst xmlns:pc2="http://schemas.microsoft.com/office/powerpoint/2019/9/main/command">
                <pc:docMk/>
                <pc:sldMk cId="0" sldId="257"/>
                <pc2:cmMk id="{1DFC3000-9B2A-4090-890E-19C105A2F8A2}"/>
              </pc2:cmMkLst>
            </pc226:cmChg>
          </p:ext>
        </pc:extLst>
      </pc:sldChg>
      <pc:sldChg chg="addCm">
        <pc:chgData name="Pedro Carneiro" userId="S::pedrocarneiro@ua.pt::96055b4f-53e0-464f-af10-51a50567399d" providerId="AD" clId="Web-{A8496AB1-3972-4BBC-BEC9-D06FCFD6B06C}" dt="2023-10-11T11:21:09.171" v="2"/>
        <pc:sldMkLst>
          <pc:docMk/>
          <pc:sldMk cId="0" sldId="259"/>
        </pc:sldMkLst>
        <pc:extLst>
          <p:ext xmlns:p="http://schemas.openxmlformats.org/presentationml/2006/main" uri="{D6D511B9-2390-475A-947B-AFAB55BFBCF1}">
            <pc226:cmChg xmlns:pc226="http://schemas.microsoft.com/office/powerpoint/2022/06/main/command" chg="add">
              <pc226:chgData name="Pedro Carneiro" userId="S::pedrocarneiro@ua.pt::96055b4f-53e0-464f-af10-51a50567399d" providerId="AD" clId="Web-{A8496AB1-3972-4BBC-BEC9-D06FCFD6B06C}" dt="2023-10-11T11:21:09.171" v="2"/>
              <pc2:cmMkLst xmlns:pc2="http://schemas.microsoft.com/office/powerpoint/2019/9/main/command">
                <pc:docMk/>
                <pc:sldMk cId="0" sldId="259"/>
                <pc2:cmMk id="{003596B4-C9CF-49FA-868A-0D323AD9545E}"/>
              </pc2:cmMkLst>
            </pc226:cmChg>
          </p:ext>
        </pc:extLst>
      </pc:sldChg>
      <pc:sldChg chg="modSp">
        <pc:chgData name="Pedro Carneiro" userId="S::pedrocarneiro@ua.pt::96055b4f-53e0-464f-af10-51a50567399d" providerId="AD" clId="Web-{A8496AB1-3972-4BBC-BEC9-D06FCFD6B06C}" dt="2023-10-11T11:25:09.975" v="19" actId="20577"/>
        <pc:sldMkLst>
          <pc:docMk/>
          <pc:sldMk cId="0" sldId="260"/>
        </pc:sldMkLst>
        <pc:spChg chg="mod">
          <ac:chgData name="Pedro Carneiro" userId="S::pedrocarneiro@ua.pt::96055b4f-53e0-464f-af10-51a50567399d" providerId="AD" clId="Web-{A8496AB1-3972-4BBC-BEC9-D06FCFD6B06C}" dt="2023-10-11T11:25:09.975" v="19" actId="20577"/>
          <ac:spMkLst>
            <pc:docMk/>
            <pc:sldMk cId="0" sldId="260"/>
            <ac:spMk id="3" creationId="{00000000-0000-0000-0000-000000000000}"/>
          </ac:spMkLst>
        </pc:spChg>
      </pc:sldChg>
      <pc:sldChg chg="modSp addCm modCm">
        <pc:chgData name="Pedro Carneiro" userId="S::pedrocarneiro@ua.pt::96055b4f-53e0-464f-af10-51a50567399d" providerId="AD" clId="Web-{A8496AB1-3972-4BBC-BEC9-D06FCFD6B06C}" dt="2023-10-11T11:24:26.177" v="12" actId="20577"/>
        <pc:sldMkLst>
          <pc:docMk/>
          <pc:sldMk cId="0" sldId="261"/>
        </pc:sldMkLst>
        <pc:spChg chg="mod">
          <ac:chgData name="Pedro Carneiro" userId="S::pedrocarneiro@ua.pt::96055b4f-53e0-464f-af10-51a50567399d" providerId="AD" clId="Web-{A8496AB1-3972-4BBC-BEC9-D06FCFD6B06C}" dt="2023-10-11T11:24:26.177" v="12" actId="20577"/>
          <ac:spMkLst>
            <pc:docMk/>
            <pc:sldMk cId="0" sldId="261"/>
            <ac:spMk id="3" creationId="{00000000-0000-0000-0000-000000000000}"/>
          </ac:spMkLst>
        </pc:spChg>
        <pc:extLst>
          <p:ext xmlns:p="http://schemas.openxmlformats.org/presentationml/2006/main" uri="{D6D511B9-2390-475A-947B-AFAB55BFBCF1}">
            <pc226:cmChg xmlns:pc226="http://schemas.microsoft.com/office/powerpoint/2022/06/main/command" chg="add">
              <pc226:chgData name="Pedro Carneiro" userId="S::pedrocarneiro@ua.pt::96055b4f-53e0-464f-af10-51a50567399d" providerId="AD" clId="Web-{A8496AB1-3972-4BBC-BEC9-D06FCFD6B06C}" dt="2023-10-11T11:24:17.051" v="11"/>
              <pc2:cmMkLst xmlns:pc2="http://schemas.microsoft.com/office/powerpoint/2019/9/main/command">
                <pc:docMk/>
                <pc:sldMk cId="0" sldId="261"/>
                <pc2:cmMk id="{CF2F4E9C-4D24-42AA-93AA-10301D515221}"/>
              </pc2:cmMkLst>
            </pc226:cmChg>
            <pc226:cmChg xmlns:pc226="http://schemas.microsoft.com/office/powerpoint/2022/06/main/command" chg="add mod">
              <pc226:chgData name="Pedro Carneiro" userId="S::pedrocarneiro@ua.pt::96055b4f-53e0-464f-af10-51a50567399d" providerId="AD" clId="Web-{A8496AB1-3972-4BBC-BEC9-D06FCFD6B06C}" dt="2023-10-11T11:23:47.410" v="10"/>
              <pc2:cmMkLst xmlns:pc2="http://schemas.microsoft.com/office/powerpoint/2019/9/main/command">
                <pc:docMk/>
                <pc:sldMk cId="0" sldId="261"/>
                <pc2:cmMk id="{6A7291BB-D437-423C-8B45-24F5098DE055}"/>
              </pc2:cmMkLst>
            </pc226:cmChg>
            <pc226:cmChg xmlns:pc226="http://schemas.microsoft.com/office/powerpoint/2022/06/main/command" chg="add">
              <pc226:chgData name="Pedro Carneiro" userId="S::pedrocarneiro@ua.pt::96055b4f-53e0-464f-af10-51a50567399d" providerId="AD" clId="Web-{A8496AB1-3972-4BBC-BEC9-D06FCFD6B06C}" dt="2023-10-11T11:22:40.642" v="3"/>
              <pc2:cmMkLst xmlns:pc2="http://schemas.microsoft.com/office/powerpoint/2019/9/main/command">
                <pc:docMk/>
                <pc:sldMk cId="0" sldId="261"/>
                <pc2:cmMk id="{038BD4CB-DF90-49A2-AB9E-9B4E341C2213}"/>
              </pc2:cmMkLst>
            </pc226:cmChg>
          </p:ext>
        </pc:extLst>
      </pc:sldChg>
      <pc:sldChg chg="addCm">
        <pc:chgData name="Pedro Carneiro" userId="S::pedrocarneiro@ua.pt::96055b4f-53e0-464f-af10-51a50567399d" providerId="AD" clId="Web-{A8496AB1-3972-4BBC-BEC9-D06FCFD6B06C}" dt="2023-10-11T11:26:42.837" v="59"/>
        <pc:sldMkLst>
          <pc:docMk/>
          <pc:sldMk cId="0" sldId="262"/>
        </pc:sldMkLst>
        <pc:extLst>
          <p:ext xmlns:p="http://schemas.openxmlformats.org/presentationml/2006/main" uri="{D6D511B9-2390-475A-947B-AFAB55BFBCF1}">
            <pc226:cmChg xmlns:pc226="http://schemas.microsoft.com/office/powerpoint/2022/06/main/command" chg="add">
              <pc226:chgData name="Pedro Carneiro" userId="S::pedrocarneiro@ua.pt::96055b4f-53e0-464f-af10-51a50567399d" providerId="AD" clId="Web-{A8496AB1-3972-4BBC-BEC9-D06FCFD6B06C}" dt="2023-10-11T11:26:42.837" v="59"/>
              <pc2:cmMkLst xmlns:pc2="http://schemas.microsoft.com/office/powerpoint/2019/9/main/command">
                <pc:docMk/>
                <pc:sldMk cId="0" sldId="262"/>
                <pc2:cmMk id="{AA630DCD-C00F-428C-94ED-3A34A3AD43E3}"/>
              </pc2:cmMkLst>
            </pc226:cmChg>
          </p:ext>
        </pc:extLst>
      </pc:sldChg>
      <pc:sldChg chg="modSp addCm">
        <pc:chgData name="Pedro Carneiro" userId="S::pedrocarneiro@ua.pt::96055b4f-53e0-464f-af10-51a50567399d" providerId="AD" clId="Web-{A8496AB1-3972-4BBC-BEC9-D06FCFD6B06C}" dt="2023-10-11T11:27:40.839" v="80"/>
        <pc:sldMkLst>
          <pc:docMk/>
          <pc:sldMk cId="0" sldId="263"/>
        </pc:sldMkLst>
        <pc:spChg chg="mod">
          <ac:chgData name="Pedro Carneiro" userId="S::pedrocarneiro@ua.pt::96055b4f-53e0-464f-af10-51a50567399d" providerId="AD" clId="Web-{A8496AB1-3972-4BBC-BEC9-D06FCFD6B06C}" dt="2023-10-11T11:27:09.682" v="79" actId="20577"/>
          <ac:spMkLst>
            <pc:docMk/>
            <pc:sldMk cId="0" sldId="263"/>
            <ac:spMk id="2" creationId="{00000000-0000-0000-0000-000000000000}"/>
          </ac:spMkLst>
        </pc:spChg>
        <pc:extLst>
          <p:ext xmlns:p="http://schemas.openxmlformats.org/presentationml/2006/main" uri="{D6D511B9-2390-475A-947B-AFAB55BFBCF1}">
            <pc226:cmChg xmlns:pc226="http://schemas.microsoft.com/office/powerpoint/2022/06/main/command" chg="add">
              <pc226:chgData name="Pedro Carneiro" userId="S::pedrocarneiro@ua.pt::96055b4f-53e0-464f-af10-51a50567399d" providerId="AD" clId="Web-{A8496AB1-3972-4BBC-BEC9-D06FCFD6B06C}" dt="2023-10-11T11:27:40.839" v="80"/>
              <pc2:cmMkLst xmlns:pc2="http://schemas.microsoft.com/office/powerpoint/2019/9/main/command">
                <pc:docMk/>
                <pc:sldMk cId="0" sldId="263"/>
                <pc2:cmMk id="{628EF047-C84F-48EA-8EDA-C2E8C1D63A22}"/>
              </pc2:cmMkLst>
            </pc226:cmChg>
          </p:ext>
        </pc:extLst>
      </pc:sldChg>
      <pc:sldChg chg="modSp">
        <pc:chgData name="Pedro Carneiro" userId="S::pedrocarneiro@ua.pt::96055b4f-53e0-464f-af10-51a50567399d" providerId="AD" clId="Web-{A8496AB1-3972-4BBC-BEC9-D06FCFD6B06C}" dt="2023-10-11T11:26:26.977" v="58" actId="1076"/>
        <pc:sldMkLst>
          <pc:docMk/>
          <pc:sldMk cId="0" sldId="264"/>
        </pc:sldMkLst>
        <pc:spChg chg="mod">
          <ac:chgData name="Pedro Carneiro" userId="S::pedrocarneiro@ua.pt::96055b4f-53e0-464f-af10-51a50567399d" providerId="AD" clId="Web-{A8496AB1-3972-4BBC-BEC9-D06FCFD6B06C}" dt="2023-10-11T11:26:14.055" v="55" actId="1076"/>
          <ac:spMkLst>
            <pc:docMk/>
            <pc:sldMk cId="0" sldId="264"/>
            <ac:spMk id="2" creationId="{00000000-0000-0000-0000-000000000000}"/>
          </ac:spMkLst>
        </pc:spChg>
        <pc:spChg chg="mod">
          <ac:chgData name="Pedro Carneiro" userId="S::pedrocarneiro@ua.pt::96055b4f-53e0-464f-af10-51a50567399d" providerId="AD" clId="Web-{A8496AB1-3972-4BBC-BEC9-D06FCFD6B06C}" dt="2023-10-11T11:26:21.915" v="57" actId="14100"/>
          <ac:spMkLst>
            <pc:docMk/>
            <pc:sldMk cId="0" sldId="264"/>
            <ac:spMk id="8" creationId="{6A83A16C-42D8-0985-FEA1-6836D4D59ABF}"/>
          </ac:spMkLst>
        </pc:spChg>
        <pc:picChg chg="mod">
          <ac:chgData name="Pedro Carneiro" userId="S::pedrocarneiro@ua.pt::96055b4f-53e0-464f-af10-51a50567399d" providerId="AD" clId="Web-{A8496AB1-3972-4BBC-BEC9-D06FCFD6B06C}" dt="2023-10-11T11:26:26.977" v="58" actId="1076"/>
          <ac:picMkLst>
            <pc:docMk/>
            <pc:sldMk cId="0" sldId="264"/>
            <ac:picMk id="5" creationId="{B9F12949-103B-FA68-BA52-7A214653D35A}"/>
          </ac:picMkLst>
        </pc:picChg>
      </pc:sldChg>
    </pc:docChg>
  </pc:docChgLst>
  <pc:docChgLst>
    <pc:chgData name="Ana Águia" userId="S::inesaguia@ua.pt::91c01744-86e6-4116-b8d8-5c31fc766735" providerId="AD" clId="Web-{13A39743-0545-48A9-938F-7B53B52DCCC3}"/>
    <pc:docChg chg="mod addSld delSld modSld sldOrd modMainMaster">
      <pc:chgData name="Ana Águia" userId="S::inesaguia@ua.pt::91c01744-86e6-4116-b8d8-5c31fc766735" providerId="AD" clId="Web-{13A39743-0545-48A9-938F-7B53B52DCCC3}" dt="2023-10-11T19:56:52.057" v="995" actId="20577"/>
      <pc:docMkLst>
        <pc:docMk/>
      </pc:docMkLst>
      <pc:sldChg chg="addSp modSp">
        <pc:chgData name="Ana Águia" userId="S::inesaguia@ua.pt::91c01744-86e6-4116-b8d8-5c31fc766735" providerId="AD" clId="Web-{13A39743-0545-48A9-938F-7B53B52DCCC3}" dt="2023-10-11T19:13:52.955" v="792"/>
        <pc:sldMkLst>
          <pc:docMk/>
          <pc:sldMk cId="1478023678" sldId="256"/>
        </pc:sldMkLst>
        <pc:spChg chg="mod">
          <ac:chgData name="Ana Águia" userId="S::inesaguia@ua.pt::91c01744-86e6-4116-b8d8-5c31fc766735" providerId="AD" clId="Web-{13A39743-0545-48A9-938F-7B53B52DCCC3}" dt="2023-10-11T17:54:56.504" v="106" actId="1076"/>
          <ac:spMkLst>
            <pc:docMk/>
            <pc:sldMk cId="1478023678" sldId="256"/>
            <ac:spMk id="2" creationId="{286A3ACB-9066-5FDD-4CA4-1454159AB51A}"/>
          </ac:spMkLst>
        </pc:spChg>
        <pc:spChg chg="add mod">
          <ac:chgData name="Ana Águia" userId="S::inesaguia@ua.pt::91c01744-86e6-4116-b8d8-5c31fc766735" providerId="AD" clId="Web-{13A39743-0545-48A9-938F-7B53B52DCCC3}" dt="2023-10-11T17:55:00.395" v="107" actId="1076"/>
          <ac:spMkLst>
            <pc:docMk/>
            <pc:sldMk cId="1478023678" sldId="256"/>
            <ac:spMk id="3" creationId="{EA1BCE8D-0BF5-A02A-AC99-6B758E7A9355}"/>
          </ac:spMkLst>
        </pc:spChg>
        <pc:spChg chg="add mod">
          <ac:chgData name="Ana Águia" userId="S::inesaguia@ua.pt::91c01744-86e6-4116-b8d8-5c31fc766735" providerId="AD" clId="Web-{13A39743-0545-48A9-938F-7B53B52DCCC3}" dt="2023-10-11T19:13:52.955" v="792"/>
          <ac:spMkLst>
            <pc:docMk/>
            <pc:sldMk cId="1478023678" sldId="256"/>
            <ac:spMk id="4" creationId="{B5DAAD4A-54DF-0EDD-C728-EB8A42C24272}"/>
          </ac:spMkLst>
        </pc:spChg>
      </pc:sldChg>
      <pc:sldChg chg="addSp modSp">
        <pc:chgData name="Ana Águia" userId="S::inesaguia@ua.pt::91c01744-86e6-4116-b8d8-5c31fc766735" providerId="AD" clId="Web-{13A39743-0545-48A9-938F-7B53B52DCCC3}" dt="2023-10-11T19:13:52.955" v="792"/>
        <pc:sldMkLst>
          <pc:docMk/>
          <pc:sldMk cId="0" sldId="257"/>
        </pc:sldMkLst>
        <pc:spChg chg="mod">
          <ac:chgData name="Ana Águia" userId="S::inesaguia@ua.pt::91c01744-86e6-4116-b8d8-5c31fc766735" providerId="AD" clId="Web-{13A39743-0545-48A9-938F-7B53B52DCCC3}" dt="2023-10-11T17:57:11.821" v="155" actId="20577"/>
          <ac:spMkLst>
            <pc:docMk/>
            <pc:sldMk cId="0" sldId="257"/>
            <ac:spMk id="3" creationId="{00000000-0000-0000-0000-000000000000}"/>
          </ac:spMkLst>
        </pc:spChg>
        <pc:spChg chg="add mod">
          <ac:chgData name="Ana Águia" userId="S::inesaguia@ua.pt::91c01744-86e6-4116-b8d8-5c31fc766735" providerId="AD" clId="Web-{13A39743-0545-48A9-938F-7B53B52DCCC3}" dt="2023-10-11T19:13:52.955" v="792"/>
          <ac:spMkLst>
            <pc:docMk/>
            <pc:sldMk cId="0" sldId="257"/>
            <ac:spMk id="4" creationId="{23A4AB45-1857-B40A-F559-5C7BA7857DF8}"/>
          </ac:spMkLst>
        </pc:spChg>
      </pc:sldChg>
      <pc:sldChg chg="addSp delSp modSp mod modClrScheme chgLayout">
        <pc:chgData name="Ana Águia" userId="S::inesaguia@ua.pt::91c01744-86e6-4116-b8d8-5c31fc766735" providerId="AD" clId="Web-{13A39743-0545-48A9-938F-7B53B52DCCC3}" dt="2023-10-11T19:13:52.955" v="792"/>
        <pc:sldMkLst>
          <pc:docMk/>
          <pc:sldMk cId="0" sldId="258"/>
        </pc:sldMkLst>
        <pc:spChg chg="mod">
          <ac:chgData name="Ana Águia" userId="S::inesaguia@ua.pt::91c01744-86e6-4116-b8d8-5c31fc766735" providerId="AD" clId="Web-{13A39743-0545-48A9-938F-7B53B52DCCC3}" dt="2023-10-11T17:58:02.901" v="157" actId="1076"/>
          <ac:spMkLst>
            <pc:docMk/>
            <pc:sldMk cId="0" sldId="258"/>
            <ac:spMk id="2" creationId="{00000000-0000-0000-0000-000000000000}"/>
          </ac:spMkLst>
        </pc:spChg>
        <pc:spChg chg="add del mod">
          <ac:chgData name="Ana Águia" userId="S::inesaguia@ua.pt::91c01744-86e6-4116-b8d8-5c31fc766735" providerId="AD" clId="Web-{13A39743-0545-48A9-938F-7B53B52DCCC3}" dt="2023-10-11T18:06:09.261" v="328"/>
          <ac:spMkLst>
            <pc:docMk/>
            <pc:sldMk cId="0" sldId="258"/>
            <ac:spMk id="3" creationId="{00000000-0000-0000-0000-000000000000}"/>
          </ac:spMkLst>
        </pc:spChg>
        <pc:spChg chg="add del mod">
          <ac:chgData name="Ana Águia" userId="S::inesaguia@ua.pt::91c01744-86e6-4116-b8d8-5c31fc766735" providerId="AD" clId="Web-{13A39743-0545-48A9-938F-7B53B52DCCC3}" dt="2023-10-11T17:59:44.763" v="187"/>
          <ac:spMkLst>
            <pc:docMk/>
            <pc:sldMk cId="0" sldId="258"/>
            <ac:spMk id="4" creationId="{D73F576F-1E06-229A-CA33-6458DB1BF6AE}"/>
          </ac:spMkLst>
        </pc:spChg>
        <pc:spChg chg="add mod">
          <ac:chgData name="Ana Águia" userId="S::inesaguia@ua.pt::91c01744-86e6-4116-b8d8-5c31fc766735" providerId="AD" clId="Web-{13A39743-0545-48A9-938F-7B53B52DCCC3}" dt="2023-10-11T18:01:39.487" v="202" actId="1076"/>
          <ac:spMkLst>
            <pc:docMk/>
            <pc:sldMk cId="0" sldId="258"/>
            <ac:spMk id="5" creationId="{5DAFE255-2655-2A08-67F5-9043958FEEDF}"/>
          </ac:spMkLst>
        </pc:spChg>
        <pc:spChg chg="add mod">
          <ac:chgData name="Ana Águia" userId="S::inesaguia@ua.pt::91c01744-86e6-4116-b8d8-5c31fc766735" providerId="AD" clId="Web-{13A39743-0545-48A9-938F-7B53B52DCCC3}" dt="2023-10-11T18:05:46.073" v="324" actId="1076"/>
          <ac:spMkLst>
            <pc:docMk/>
            <pc:sldMk cId="0" sldId="258"/>
            <ac:spMk id="6" creationId="{0E4B7D0C-434B-2E91-0163-5B2FCD7E7F8D}"/>
          </ac:spMkLst>
        </pc:spChg>
        <pc:spChg chg="add mod">
          <ac:chgData name="Ana Águia" userId="S::inesaguia@ua.pt::91c01744-86e6-4116-b8d8-5c31fc766735" providerId="AD" clId="Web-{13A39743-0545-48A9-938F-7B53B52DCCC3}" dt="2023-10-11T18:05:51.386" v="325" actId="1076"/>
          <ac:spMkLst>
            <pc:docMk/>
            <pc:sldMk cId="0" sldId="258"/>
            <ac:spMk id="7" creationId="{D47B599A-2126-8D89-C57C-58669A48F270}"/>
          </ac:spMkLst>
        </pc:spChg>
        <pc:spChg chg="add del">
          <ac:chgData name="Ana Águia" userId="S::inesaguia@ua.pt::91c01744-86e6-4116-b8d8-5c31fc766735" providerId="AD" clId="Web-{13A39743-0545-48A9-938F-7B53B52DCCC3}" dt="2023-10-11T18:02:29.817" v="207"/>
          <ac:spMkLst>
            <pc:docMk/>
            <pc:sldMk cId="0" sldId="258"/>
            <ac:spMk id="8" creationId="{BBF1079B-3AAE-DF07-1F8B-C335B2E63350}"/>
          </ac:spMkLst>
        </pc:spChg>
        <pc:spChg chg="add del">
          <ac:chgData name="Ana Águia" userId="S::inesaguia@ua.pt::91c01744-86e6-4116-b8d8-5c31fc766735" providerId="AD" clId="Web-{13A39743-0545-48A9-938F-7B53B52DCCC3}" dt="2023-10-11T18:02:27.317" v="206"/>
          <ac:spMkLst>
            <pc:docMk/>
            <pc:sldMk cId="0" sldId="258"/>
            <ac:spMk id="9" creationId="{D6E303B6-9367-FEBD-A6DB-B75EFA6B517F}"/>
          </ac:spMkLst>
        </pc:spChg>
        <pc:spChg chg="add mod">
          <ac:chgData name="Ana Águia" userId="S::inesaguia@ua.pt::91c01744-86e6-4116-b8d8-5c31fc766735" providerId="AD" clId="Web-{13A39743-0545-48A9-938F-7B53B52DCCC3}" dt="2023-10-11T18:05:55.151" v="326" actId="1076"/>
          <ac:spMkLst>
            <pc:docMk/>
            <pc:sldMk cId="0" sldId="258"/>
            <ac:spMk id="10" creationId="{FBB1C541-6EFC-A05D-7FD7-F68B7A58D111}"/>
          </ac:spMkLst>
        </pc:spChg>
        <pc:spChg chg="add del">
          <ac:chgData name="Ana Águia" userId="S::inesaguia@ua.pt::91c01744-86e6-4116-b8d8-5c31fc766735" providerId="AD" clId="Web-{13A39743-0545-48A9-938F-7B53B52DCCC3}" dt="2023-10-11T18:02:55.989" v="211"/>
          <ac:spMkLst>
            <pc:docMk/>
            <pc:sldMk cId="0" sldId="258"/>
            <ac:spMk id="11" creationId="{70654C5A-C9CC-32BF-117A-8B087879ED5F}"/>
          </ac:spMkLst>
        </pc:spChg>
        <pc:spChg chg="add mod">
          <ac:chgData name="Ana Águia" userId="S::inesaguia@ua.pt::91c01744-86e6-4116-b8d8-5c31fc766735" providerId="AD" clId="Web-{13A39743-0545-48A9-938F-7B53B52DCCC3}" dt="2023-10-11T18:05:41.995" v="323" actId="1076"/>
          <ac:spMkLst>
            <pc:docMk/>
            <pc:sldMk cId="0" sldId="258"/>
            <ac:spMk id="12" creationId="{103001A7-30DF-FAC8-A98D-AFC61138CE22}"/>
          </ac:spMkLst>
        </pc:spChg>
        <pc:spChg chg="add mod">
          <ac:chgData name="Ana Águia" userId="S::inesaguia@ua.pt::91c01744-86e6-4116-b8d8-5c31fc766735" providerId="AD" clId="Web-{13A39743-0545-48A9-938F-7B53B52DCCC3}" dt="2023-10-11T18:05:59.901" v="327" actId="1076"/>
          <ac:spMkLst>
            <pc:docMk/>
            <pc:sldMk cId="0" sldId="258"/>
            <ac:spMk id="13" creationId="{1855C23D-1C5F-44CE-5950-EB9FB59C38F3}"/>
          </ac:spMkLst>
        </pc:spChg>
        <pc:spChg chg="add del mod">
          <ac:chgData name="Ana Águia" userId="S::inesaguia@ua.pt::91c01744-86e6-4116-b8d8-5c31fc766735" providerId="AD" clId="Web-{13A39743-0545-48A9-938F-7B53B52DCCC3}" dt="2023-10-11T18:05:32.494" v="319"/>
          <ac:spMkLst>
            <pc:docMk/>
            <pc:sldMk cId="0" sldId="258"/>
            <ac:spMk id="15" creationId="{1F05DDD7-E0AC-98B1-AA05-CA24AAE578FC}"/>
          </ac:spMkLst>
        </pc:spChg>
        <pc:spChg chg="add del mod">
          <ac:chgData name="Ana Águia" userId="S::inesaguia@ua.pt::91c01744-86e6-4116-b8d8-5c31fc766735" providerId="AD" clId="Web-{13A39743-0545-48A9-938F-7B53B52DCCC3}" dt="2023-10-11T18:06:12.621" v="329"/>
          <ac:spMkLst>
            <pc:docMk/>
            <pc:sldMk cId="0" sldId="258"/>
            <ac:spMk id="17" creationId="{DA6EDB38-E8C2-D0E2-6406-C07AAC26DBD2}"/>
          </ac:spMkLst>
        </pc:spChg>
        <pc:spChg chg="add mod">
          <ac:chgData name="Ana Águia" userId="S::inesaguia@ua.pt::91c01744-86e6-4116-b8d8-5c31fc766735" providerId="AD" clId="Web-{13A39743-0545-48A9-938F-7B53B52DCCC3}" dt="2023-10-11T19:13:52.955" v="792"/>
          <ac:spMkLst>
            <pc:docMk/>
            <pc:sldMk cId="0" sldId="258"/>
            <ac:spMk id="18" creationId="{6F69E794-4872-8D01-DBC3-D1A9C6F771BB}"/>
          </ac:spMkLst>
        </pc:spChg>
      </pc:sldChg>
      <pc:sldChg chg="addSp modSp ord addCm modCm">
        <pc:chgData name="Ana Águia" userId="S::inesaguia@ua.pt::91c01744-86e6-4116-b8d8-5c31fc766735" providerId="AD" clId="Web-{13A39743-0545-48A9-938F-7B53B52DCCC3}" dt="2023-10-11T19:13:52.955" v="792"/>
        <pc:sldMkLst>
          <pc:docMk/>
          <pc:sldMk cId="0" sldId="259"/>
        </pc:sldMkLst>
        <pc:spChg chg="add mod">
          <ac:chgData name="Ana Águia" userId="S::inesaguia@ua.pt::91c01744-86e6-4116-b8d8-5c31fc766735" providerId="AD" clId="Web-{13A39743-0545-48A9-938F-7B53B52DCCC3}" dt="2023-10-11T19:13:52.955" v="792"/>
          <ac:spMkLst>
            <pc:docMk/>
            <pc:sldMk cId="0" sldId="259"/>
            <ac:spMk id="4" creationId="{14A4ADA3-1DF7-DD66-52C4-778B0F28C02F}"/>
          </ac:spMkLst>
        </pc:spChg>
        <pc:extLst>
          <p:ext xmlns:p="http://schemas.openxmlformats.org/presentationml/2006/main" uri="{D6D511B9-2390-475A-947B-AFAB55BFBCF1}">
            <pc226:cmChg xmlns:pc226="http://schemas.microsoft.com/office/powerpoint/2022/06/main/command" chg="add mod">
              <pc226:chgData name="Ana Águia" userId="S::inesaguia@ua.pt::91c01744-86e6-4116-b8d8-5c31fc766735" providerId="AD" clId="Web-{13A39743-0545-48A9-938F-7B53B52DCCC3}" dt="2023-10-11T18:31:54.298" v="512"/>
              <pc2:cmMkLst xmlns:pc2="http://schemas.microsoft.com/office/powerpoint/2019/9/main/command">
                <pc:docMk/>
                <pc:sldMk cId="0" sldId="259"/>
                <pc2:cmMk id="{3A19F937-D074-4B9E-9B89-796A50DF64F1}"/>
              </pc2:cmMkLst>
            </pc226:cmChg>
          </p:ext>
        </pc:extLst>
      </pc:sldChg>
      <pc:sldChg chg="addSp modSp">
        <pc:chgData name="Ana Águia" userId="S::inesaguia@ua.pt::91c01744-86e6-4116-b8d8-5c31fc766735" providerId="AD" clId="Web-{13A39743-0545-48A9-938F-7B53B52DCCC3}" dt="2023-10-11T19:13:52.955" v="792"/>
        <pc:sldMkLst>
          <pc:docMk/>
          <pc:sldMk cId="0" sldId="260"/>
        </pc:sldMkLst>
        <pc:spChg chg="add mod">
          <ac:chgData name="Ana Águia" userId="S::inesaguia@ua.pt::91c01744-86e6-4116-b8d8-5c31fc766735" providerId="AD" clId="Web-{13A39743-0545-48A9-938F-7B53B52DCCC3}" dt="2023-10-11T19:13:52.955" v="792"/>
          <ac:spMkLst>
            <pc:docMk/>
            <pc:sldMk cId="0" sldId="260"/>
            <ac:spMk id="4" creationId="{E6C34F04-4661-1F72-AA17-C94C863C8A82}"/>
          </ac:spMkLst>
        </pc:spChg>
      </pc:sldChg>
      <pc:sldChg chg="addSp modSp addCm">
        <pc:chgData name="Ana Águia" userId="S::inesaguia@ua.pt::91c01744-86e6-4116-b8d8-5c31fc766735" providerId="AD" clId="Web-{13A39743-0545-48A9-938F-7B53B52DCCC3}" dt="2023-10-11T19:13:52.955" v="792"/>
        <pc:sldMkLst>
          <pc:docMk/>
          <pc:sldMk cId="0" sldId="261"/>
        </pc:sldMkLst>
        <pc:spChg chg="mod">
          <ac:chgData name="Ana Águia" userId="S::inesaguia@ua.pt::91c01744-86e6-4116-b8d8-5c31fc766735" providerId="AD" clId="Web-{13A39743-0545-48A9-938F-7B53B52DCCC3}" dt="2023-10-11T18:28:35.931" v="498" actId="20577"/>
          <ac:spMkLst>
            <pc:docMk/>
            <pc:sldMk cId="0" sldId="261"/>
            <ac:spMk id="3" creationId="{00000000-0000-0000-0000-000000000000}"/>
          </ac:spMkLst>
        </pc:spChg>
        <pc:spChg chg="add mod">
          <ac:chgData name="Ana Águia" userId="S::inesaguia@ua.pt::91c01744-86e6-4116-b8d8-5c31fc766735" providerId="AD" clId="Web-{13A39743-0545-48A9-938F-7B53B52DCCC3}" dt="2023-10-11T19:13:52.955" v="792"/>
          <ac:spMkLst>
            <pc:docMk/>
            <pc:sldMk cId="0" sldId="261"/>
            <ac:spMk id="4" creationId="{6F7E4F67-B129-8F18-89EA-1AD7E154D846}"/>
          </ac:spMkLst>
        </pc:spChg>
        <pc:extLst>
          <p:ext xmlns:p="http://schemas.openxmlformats.org/presentationml/2006/main" uri="{D6D511B9-2390-475A-947B-AFAB55BFBCF1}">
            <pc226:cmChg xmlns:pc226="http://schemas.microsoft.com/office/powerpoint/2022/06/main/command" chg="add">
              <pc226:chgData name="Ana Águia" userId="S::inesaguia@ua.pt::91c01744-86e6-4116-b8d8-5c31fc766735" providerId="AD" clId="Web-{13A39743-0545-48A9-938F-7B53B52DCCC3}" dt="2023-10-11T18:31:44.829" v="511"/>
              <pc2:cmMkLst xmlns:pc2="http://schemas.microsoft.com/office/powerpoint/2019/9/main/command">
                <pc:docMk/>
                <pc:sldMk cId="0" sldId="261"/>
                <pc2:cmMk id="{A6106450-7B69-4E02-88F8-5B10F8490F17}"/>
              </pc2:cmMkLst>
            </pc226:cmChg>
          </p:ext>
        </pc:extLst>
      </pc:sldChg>
      <pc:sldChg chg="addSp modSp">
        <pc:chgData name="Ana Águia" userId="S::inesaguia@ua.pt::91c01744-86e6-4116-b8d8-5c31fc766735" providerId="AD" clId="Web-{13A39743-0545-48A9-938F-7B53B52DCCC3}" dt="2023-10-11T19:13:52.955" v="792"/>
        <pc:sldMkLst>
          <pc:docMk/>
          <pc:sldMk cId="0" sldId="262"/>
        </pc:sldMkLst>
        <pc:spChg chg="add mod">
          <ac:chgData name="Ana Águia" userId="S::inesaguia@ua.pt::91c01744-86e6-4116-b8d8-5c31fc766735" providerId="AD" clId="Web-{13A39743-0545-48A9-938F-7B53B52DCCC3}" dt="2023-10-11T19:13:52.955" v="792"/>
          <ac:spMkLst>
            <pc:docMk/>
            <pc:sldMk cId="0" sldId="262"/>
            <ac:spMk id="4" creationId="{6D023AE6-3D6B-F055-152D-EF020F2F0D17}"/>
          </ac:spMkLst>
        </pc:spChg>
      </pc:sldChg>
      <pc:sldChg chg="addSp modSp">
        <pc:chgData name="Ana Águia" userId="S::inesaguia@ua.pt::91c01744-86e6-4116-b8d8-5c31fc766735" providerId="AD" clId="Web-{13A39743-0545-48A9-938F-7B53B52DCCC3}" dt="2023-10-11T19:13:52.955" v="792"/>
        <pc:sldMkLst>
          <pc:docMk/>
          <pc:sldMk cId="0" sldId="263"/>
        </pc:sldMkLst>
        <pc:spChg chg="add mod">
          <ac:chgData name="Ana Águia" userId="S::inesaguia@ua.pt::91c01744-86e6-4116-b8d8-5c31fc766735" providerId="AD" clId="Web-{13A39743-0545-48A9-938F-7B53B52DCCC3}" dt="2023-10-11T19:13:52.955" v="792"/>
          <ac:spMkLst>
            <pc:docMk/>
            <pc:sldMk cId="0" sldId="263"/>
            <ac:spMk id="4" creationId="{C44B6F9A-76D8-051F-7D7D-FDF2894C344B}"/>
          </ac:spMkLst>
        </pc:spChg>
      </pc:sldChg>
      <pc:sldChg chg="addSp modSp">
        <pc:chgData name="Ana Águia" userId="S::inesaguia@ua.pt::91c01744-86e6-4116-b8d8-5c31fc766735" providerId="AD" clId="Web-{13A39743-0545-48A9-938F-7B53B52DCCC3}" dt="2023-10-11T19:13:52.955" v="792"/>
        <pc:sldMkLst>
          <pc:docMk/>
          <pc:sldMk cId="0" sldId="264"/>
        </pc:sldMkLst>
        <pc:spChg chg="add mod">
          <ac:chgData name="Ana Águia" userId="S::inesaguia@ua.pt::91c01744-86e6-4116-b8d8-5c31fc766735" providerId="AD" clId="Web-{13A39743-0545-48A9-938F-7B53B52DCCC3}" dt="2023-10-11T19:13:52.955" v="792"/>
          <ac:spMkLst>
            <pc:docMk/>
            <pc:sldMk cId="0" sldId="264"/>
            <ac:spMk id="3" creationId="{C6829B4C-3060-B464-1712-FDD22D05DA74}"/>
          </ac:spMkLst>
        </pc:spChg>
      </pc:sldChg>
      <pc:sldChg chg="addSp modSp">
        <pc:chgData name="Ana Águia" userId="S::inesaguia@ua.pt::91c01744-86e6-4116-b8d8-5c31fc766735" providerId="AD" clId="Web-{13A39743-0545-48A9-938F-7B53B52DCCC3}" dt="2023-10-11T19:13:52.955" v="792"/>
        <pc:sldMkLst>
          <pc:docMk/>
          <pc:sldMk cId="0" sldId="265"/>
        </pc:sldMkLst>
        <pc:spChg chg="add mod">
          <ac:chgData name="Ana Águia" userId="S::inesaguia@ua.pt::91c01744-86e6-4116-b8d8-5c31fc766735" providerId="AD" clId="Web-{13A39743-0545-48A9-938F-7B53B52DCCC3}" dt="2023-10-11T19:13:52.955" v="792"/>
          <ac:spMkLst>
            <pc:docMk/>
            <pc:sldMk cId="0" sldId="265"/>
            <ac:spMk id="4" creationId="{7EC95E1C-FDF7-A889-5AA0-59814C62C2CD}"/>
          </ac:spMkLst>
        </pc:spChg>
      </pc:sldChg>
      <pc:sldChg chg="addSp modSp">
        <pc:chgData name="Ana Águia" userId="S::inesaguia@ua.pt::91c01744-86e6-4116-b8d8-5c31fc766735" providerId="AD" clId="Web-{13A39743-0545-48A9-938F-7B53B52DCCC3}" dt="2023-10-11T19:13:52.955" v="792"/>
        <pc:sldMkLst>
          <pc:docMk/>
          <pc:sldMk cId="0" sldId="266"/>
        </pc:sldMkLst>
        <pc:spChg chg="add mod">
          <ac:chgData name="Ana Águia" userId="S::inesaguia@ua.pt::91c01744-86e6-4116-b8d8-5c31fc766735" providerId="AD" clId="Web-{13A39743-0545-48A9-938F-7B53B52DCCC3}" dt="2023-10-11T19:13:52.955" v="792"/>
          <ac:spMkLst>
            <pc:docMk/>
            <pc:sldMk cId="0" sldId="266"/>
            <ac:spMk id="4" creationId="{0AC3B26F-DCB4-1EF1-348C-FCE5011F8687}"/>
          </ac:spMkLst>
        </pc:spChg>
      </pc:sldChg>
      <pc:sldChg chg="addSp modSp">
        <pc:chgData name="Ana Águia" userId="S::inesaguia@ua.pt::91c01744-86e6-4116-b8d8-5c31fc766735" providerId="AD" clId="Web-{13A39743-0545-48A9-938F-7B53B52DCCC3}" dt="2023-10-11T19:13:52.955" v="792"/>
        <pc:sldMkLst>
          <pc:docMk/>
          <pc:sldMk cId="3104119749" sldId="267"/>
        </pc:sldMkLst>
        <pc:spChg chg="add mod">
          <ac:chgData name="Ana Águia" userId="S::inesaguia@ua.pt::91c01744-86e6-4116-b8d8-5c31fc766735" providerId="AD" clId="Web-{13A39743-0545-48A9-938F-7B53B52DCCC3}" dt="2023-10-11T19:13:52.955" v="792"/>
          <ac:spMkLst>
            <pc:docMk/>
            <pc:sldMk cId="3104119749" sldId="267"/>
            <ac:spMk id="4" creationId="{32773DF0-B81E-8636-99CC-86CFAC1D1A7C}"/>
          </ac:spMkLst>
        </pc:spChg>
      </pc:sldChg>
      <pc:sldChg chg="delSp modSp new del">
        <pc:chgData name="Ana Águia" userId="S::inesaguia@ua.pt::91c01744-86e6-4116-b8d8-5c31fc766735" providerId="AD" clId="Web-{13A39743-0545-48A9-938F-7B53B52DCCC3}" dt="2023-10-11T18:10:51.582" v="347"/>
        <pc:sldMkLst>
          <pc:docMk/>
          <pc:sldMk cId="3791420104" sldId="268"/>
        </pc:sldMkLst>
        <pc:spChg chg="del">
          <ac:chgData name="Ana Águia" userId="S::inesaguia@ua.pt::91c01744-86e6-4116-b8d8-5c31fc766735" providerId="AD" clId="Web-{13A39743-0545-48A9-938F-7B53B52DCCC3}" dt="2023-10-11T18:10:23.253" v="344"/>
          <ac:spMkLst>
            <pc:docMk/>
            <pc:sldMk cId="3791420104" sldId="268"/>
            <ac:spMk id="2" creationId="{76763C4A-D0A5-575D-BC19-6F022A287DC9}"/>
          </ac:spMkLst>
        </pc:spChg>
        <pc:spChg chg="del">
          <ac:chgData name="Ana Águia" userId="S::inesaguia@ua.pt::91c01744-86e6-4116-b8d8-5c31fc766735" providerId="AD" clId="Web-{13A39743-0545-48A9-938F-7B53B52DCCC3}" dt="2023-10-11T18:10:24.582" v="345"/>
          <ac:spMkLst>
            <pc:docMk/>
            <pc:sldMk cId="3791420104" sldId="268"/>
            <ac:spMk id="3" creationId="{F7FC2998-8B22-62DE-B9FC-AFCEB0054AB5}"/>
          </ac:spMkLst>
        </pc:spChg>
        <pc:spChg chg="mod">
          <ac:chgData name="Ana Águia" userId="S::inesaguia@ua.pt::91c01744-86e6-4116-b8d8-5c31fc766735" providerId="AD" clId="Web-{13A39743-0545-48A9-938F-7B53B52DCCC3}" dt="2023-10-11T18:08:38.703" v="343" actId="20577"/>
          <ac:spMkLst>
            <pc:docMk/>
            <pc:sldMk cId="3791420104" sldId="268"/>
            <ac:spMk id="4" creationId="{156A0CBD-7E07-6B61-978D-165BE7281A53}"/>
          </ac:spMkLst>
        </pc:spChg>
      </pc:sldChg>
      <pc:sldChg chg="addSp delSp modSp new">
        <pc:chgData name="Ana Águia" userId="S::inesaguia@ua.pt::91c01744-86e6-4116-b8d8-5c31fc766735" providerId="AD" clId="Web-{13A39743-0545-48A9-938F-7B53B52DCCC3}" dt="2023-10-11T19:13:52.955" v="792"/>
        <pc:sldMkLst>
          <pc:docMk/>
          <pc:sldMk cId="2331497295" sldId="269"/>
        </pc:sldMkLst>
        <pc:spChg chg="mod">
          <ac:chgData name="Ana Águia" userId="S::inesaguia@ua.pt::91c01744-86e6-4116-b8d8-5c31fc766735" providerId="AD" clId="Web-{13A39743-0545-48A9-938F-7B53B52DCCC3}" dt="2023-10-11T18:11:02.442" v="354" actId="20577"/>
          <ac:spMkLst>
            <pc:docMk/>
            <pc:sldMk cId="2331497295" sldId="269"/>
            <ac:spMk id="2" creationId="{D59F9525-EF13-7E86-0B90-20C981743697}"/>
          </ac:spMkLst>
        </pc:spChg>
        <pc:spChg chg="mod">
          <ac:chgData name="Ana Águia" userId="S::inesaguia@ua.pt::91c01744-86e6-4116-b8d8-5c31fc766735" providerId="AD" clId="Web-{13A39743-0545-48A9-938F-7B53B52DCCC3}" dt="2023-10-11T18:11:03.520" v="355" actId="14100"/>
          <ac:spMkLst>
            <pc:docMk/>
            <pc:sldMk cId="2331497295" sldId="269"/>
            <ac:spMk id="3" creationId="{818773F5-C5F1-96AF-4E02-E8BEBB468038}"/>
          </ac:spMkLst>
        </pc:spChg>
        <pc:spChg chg="add mod">
          <ac:chgData name="Ana Águia" userId="S::inesaguia@ua.pt::91c01744-86e6-4116-b8d8-5c31fc766735" providerId="AD" clId="Web-{13A39743-0545-48A9-938F-7B53B52DCCC3}" dt="2023-10-11T18:15:19.856" v="391" actId="1076"/>
          <ac:spMkLst>
            <pc:docMk/>
            <pc:sldMk cId="2331497295" sldId="269"/>
            <ac:spMk id="5" creationId="{19D31C36-0C2E-80BA-A0CC-EA7102D07376}"/>
          </ac:spMkLst>
        </pc:spChg>
        <pc:spChg chg="add mod">
          <ac:chgData name="Ana Águia" userId="S::inesaguia@ua.pt::91c01744-86e6-4116-b8d8-5c31fc766735" providerId="AD" clId="Web-{13A39743-0545-48A9-938F-7B53B52DCCC3}" dt="2023-10-11T18:15:24.857" v="393" actId="1076"/>
          <ac:spMkLst>
            <pc:docMk/>
            <pc:sldMk cId="2331497295" sldId="269"/>
            <ac:spMk id="6" creationId="{037DE797-4674-B29D-5906-E550E0380CCC}"/>
          </ac:spMkLst>
        </pc:spChg>
        <pc:spChg chg="add mod">
          <ac:chgData name="Ana Águia" userId="S::inesaguia@ua.pt::91c01744-86e6-4116-b8d8-5c31fc766735" providerId="AD" clId="Web-{13A39743-0545-48A9-938F-7B53B52DCCC3}" dt="2023-10-11T18:15:21.669" v="392" actId="1076"/>
          <ac:spMkLst>
            <pc:docMk/>
            <pc:sldMk cId="2331497295" sldId="269"/>
            <ac:spMk id="7" creationId="{59CA40D0-F207-B1C4-C1E8-F66BEBD7ACF0}"/>
          </ac:spMkLst>
        </pc:spChg>
        <pc:spChg chg="add mod">
          <ac:chgData name="Ana Águia" userId="S::inesaguia@ua.pt::91c01744-86e6-4116-b8d8-5c31fc766735" providerId="AD" clId="Web-{13A39743-0545-48A9-938F-7B53B52DCCC3}" dt="2023-10-11T18:21:20.508" v="412" actId="1076"/>
          <ac:spMkLst>
            <pc:docMk/>
            <pc:sldMk cId="2331497295" sldId="269"/>
            <ac:spMk id="9" creationId="{721C8E4A-926D-DABC-70FF-159B325EC96C}"/>
          </ac:spMkLst>
        </pc:spChg>
        <pc:spChg chg="add del">
          <ac:chgData name="Ana Águia" userId="S::inesaguia@ua.pt::91c01744-86e6-4116-b8d8-5c31fc766735" providerId="AD" clId="Web-{13A39743-0545-48A9-938F-7B53B52DCCC3}" dt="2023-10-11T18:14:43.465" v="380"/>
          <ac:spMkLst>
            <pc:docMk/>
            <pc:sldMk cId="2331497295" sldId="269"/>
            <ac:spMk id="10" creationId="{886C9E4D-0F9F-7E41-B6FB-A31E6A13C857}"/>
          </ac:spMkLst>
        </pc:spChg>
        <pc:spChg chg="add mod">
          <ac:chgData name="Ana Águia" userId="S::inesaguia@ua.pt::91c01744-86e6-4116-b8d8-5c31fc766735" providerId="AD" clId="Web-{13A39743-0545-48A9-938F-7B53B52DCCC3}" dt="2023-10-11T18:22:00.509" v="422" actId="1076"/>
          <ac:spMkLst>
            <pc:docMk/>
            <pc:sldMk cId="2331497295" sldId="269"/>
            <ac:spMk id="12" creationId="{2D861026-2330-D81A-0538-8AAD33BE640D}"/>
          </ac:spMkLst>
        </pc:spChg>
        <pc:spChg chg="add mod">
          <ac:chgData name="Ana Águia" userId="S::inesaguia@ua.pt::91c01744-86e6-4116-b8d8-5c31fc766735" providerId="AD" clId="Web-{13A39743-0545-48A9-938F-7B53B52DCCC3}" dt="2023-10-11T18:25:00.234" v="469" actId="20577"/>
          <ac:spMkLst>
            <pc:docMk/>
            <pc:sldMk cId="2331497295" sldId="269"/>
            <ac:spMk id="13" creationId="{7E52FABC-444D-A958-3D12-9D9161FDEED8}"/>
          </ac:spMkLst>
        </pc:spChg>
        <pc:spChg chg="add mod">
          <ac:chgData name="Ana Águia" userId="S::inesaguia@ua.pt::91c01744-86e6-4116-b8d8-5c31fc766735" providerId="AD" clId="Web-{13A39743-0545-48A9-938F-7B53B52DCCC3}" dt="2023-10-11T19:13:52.955" v="792"/>
          <ac:spMkLst>
            <pc:docMk/>
            <pc:sldMk cId="2331497295" sldId="269"/>
            <ac:spMk id="15" creationId="{528C9B94-6D9A-54EB-B389-9848601586C1}"/>
          </ac:spMkLst>
        </pc:spChg>
        <pc:picChg chg="add mod">
          <ac:chgData name="Ana Águia" userId="S::inesaguia@ua.pt::91c01744-86e6-4116-b8d8-5c31fc766735" providerId="AD" clId="Web-{13A39743-0545-48A9-938F-7B53B52DCCC3}" dt="2023-10-11T18:15:27.653" v="394" actId="1076"/>
          <ac:picMkLst>
            <pc:docMk/>
            <pc:sldMk cId="2331497295" sldId="269"/>
            <ac:picMk id="8" creationId="{7A349D13-16BF-4C30-D147-0B4032975F88}"/>
          </ac:picMkLst>
        </pc:picChg>
        <pc:picChg chg="add mod">
          <ac:chgData name="Ana Águia" userId="S::inesaguia@ua.pt::91c01744-86e6-4116-b8d8-5c31fc766735" providerId="AD" clId="Web-{13A39743-0545-48A9-938F-7B53B52DCCC3}" dt="2023-10-11T18:23:30.106" v="436"/>
          <ac:picMkLst>
            <pc:docMk/>
            <pc:sldMk cId="2331497295" sldId="269"/>
            <ac:picMk id="11" creationId="{53C5CE4C-7211-E8A4-11DB-E7101D1DB0AA}"/>
          </ac:picMkLst>
        </pc:picChg>
        <pc:picChg chg="add mod">
          <ac:chgData name="Ana Águia" userId="S::inesaguia@ua.pt::91c01744-86e6-4116-b8d8-5c31fc766735" providerId="AD" clId="Web-{13A39743-0545-48A9-938F-7B53B52DCCC3}" dt="2023-10-11T18:23:26.325" v="435"/>
          <ac:picMkLst>
            <pc:docMk/>
            <pc:sldMk cId="2331497295" sldId="269"/>
            <ac:picMk id="14" creationId="{F9F6E4FE-4B81-C6B4-27AE-CA1164BCDF3A}"/>
          </ac:picMkLst>
        </pc:picChg>
      </pc:sldChg>
      <pc:sldChg chg="addSp delSp modSp add replId">
        <pc:chgData name="Ana Águia" userId="S::inesaguia@ua.pt::91c01744-86e6-4116-b8d8-5c31fc766735" providerId="AD" clId="Web-{13A39743-0545-48A9-938F-7B53B52DCCC3}" dt="2023-10-11T19:13:52.955" v="792"/>
        <pc:sldMkLst>
          <pc:docMk/>
          <pc:sldMk cId="564719951" sldId="270"/>
        </pc:sldMkLst>
        <pc:spChg chg="mod">
          <ac:chgData name="Ana Águia" userId="S::inesaguia@ua.pt::91c01744-86e6-4116-b8d8-5c31fc766735" providerId="AD" clId="Web-{13A39743-0545-48A9-938F-7B53B52DCCC3}" dt="2023-10-11T18:26:37.409" v="475" actId="20577"/>
          <ac:spMkLst>
            <pc:docMk/>
            <pc:sldMk cId="564719951" sldId="270"/>
            <ac:spMk id="2" creationId="{D59F9525-EF13-7E86-0B90-20C981743697}"/>
          </ac:spMkLst>
        </pc:spChg>
        <pc:spChg chg="add mod">
          <ac:chgData name="Ana Águia" userId="S::inesaguia@ua.pt::91c01744-86e6-4116-b8d8-5c31fc766735" providerId="AD" clId="Web-{13A39743-0545-48A9-938F-7B53B52DCCC3}" dt="2023-10-11T18:36:40.698" v="560" actId="1076"/>
          <ac:spMkLst>
            <pc:docMk/>
            <pc:sldMk cId="564719951" sldId="270"/>
            <ac:spMk id="4" creationId="{1149F42F-D45F-7811-B1B8-F7E496CF70B4}"/>
          </ac:spMkLst>
        </pc:spChg>
        <pc:spChg chg="mod">
          <ac:chgData name="Ana Águia" userId="S::inesaguia@ua.pt::91c01744-86e6-4116-b8d8-5c31fc766735" providerId="AD" clId="Web-{13A39743-0545-48A9-938F-7B53B52DCCC3}" dt="2023-10-11T18:28:54.025" v="500"/>
          <ac:spMkLst>
            <pc:docMk/>
            <pc:sldMk cId="564719951" sldId="270"/>
            <ac:spMk id="5" creationId="{19D31C36-0C2E-80BA-A0CC-EA7102D07376}"/>
          </ac:spMkLst>
        </pc:spChg>
        <pc:spChg chg="mod">
          <ac:chgData name="Ana Águia" userId="S::inesaguia@ua.pt::91c01744-86e6-4116-b8d8-5c31fc766735" providerId="AD" clId="Web-{13A39743-0545-48A9-938F-7B53B52DCCC3}" dt="2023-10-11T18:29:30.026" v="502"/>
          <ac:spMkLst>
            <pc:docMk/>
            <pc:sldMk cId="564719951" sldId="270"/>
            <ac:spMk id="6" creationId="{037DE797-4674-B29D-5906-E550E0380CCC}"/>
          </ac:spMkLst>
        </pc:spChg>
        <pc:spChg chg="mod">
          <ac:chgData name="Ana Águia" userId="S::inesaguia@ua.pt::91c01744-86e6-4116-b8d8-5c31fc766735" providerId="AD" clId="Web-{13A39743-0545-48A9-938F-7B53B52DCCC3}" dt="2023-10-11T18:30:15.529" v="508" actId="20577"/>
          <ac:spMkLst>
            <pc:docMk/>
            <pc:sldMk cId="564719951" sldId="270"/>
            <ac:spMk id="9" creationId="{721C8E4A-926D-DABC-70FF-159B325EC96C}"/>
          </ac:spMkLst>
        </pc:spChg>
        <pc:spChg chg="add mod">
          <ac:chgData name="Ana Águia" userId="S::inesaguia@ua.pt::91c01744-86e6-4116-b8d8-5c31fc766735" providerId="AD" clId="Web-{13A39743-0545-48A9-938F-7B53B52DCCC3}" dt="2023-10-11T19:13:52.955" v="792"/>
          <ac:spMkLst>
            <pc:docMk/>
            <pc:sldMk cId="564719951" sldId="270"/>
            <ac:spMk id="10" creationId="{230DBFBC-D748-851D-C33C-B01503DE19A2}"/>
          </ac:spMkLst>
        </pc:spChg>
        <pc:spChg chg="mod">
          <ac:chgData name="Ana Águia" userId="S::inesaguia@ua.pt::91c01744-86e6-4116-b8d8-5c31fc766735" providerId="AD" clId="Web-{13A39743-0545-48A9-938F-7B53B52DCCC3}" dt="2023-10-11T18:34:08.209" v="531" actId="20577"/>
          <ac:spMkLst>
            <pc:docMk/>
            <pc:sldMk cId="564719951" sldId="270"/>
            <ac:spMk id="12" creationId="{2D861026-2330-D81A-0538-8AAD33BE640D}"/>
          </ac:spMkLst>
        </pc:spChg>
        <pc:spChg chg="del mod">
          <ac:chgData name="Ana Águia" userId="S::inesaguia@ua.pt::91c01744-86e6-4116-b8d8-5c31fc766735" providerId="AD" clId="Web-{13A39743-0545-48A9-938F-7B53B52DCCC3}" dt="2023-10-11T18:36:34.604" v="559"/>
          <ac:spMkLst>
            <pc:docMk/>
            <pc:sldMk cId="564719951" sldId="270"/>
            <ac:spMk id="13" creationId="{7E52FABC-444D-A958-3D12-9D9161FDEED8}"/>
          </ac:spMkLst>
        </pc:spChg>
        <pc:picChg chg="mod">
          <ac:chgData name="Ana Águia" userId="S::inesaguia@ua.pt::91c01744-86e6-4116-b8d8-5c31fc766735" providerId="AD" clId="Web-{13A39743-0545-48A9-938F-7B53B52DCCC3}" dt="2023-10-11T18:33:33.520" v="516" actId="1076"/>
          <ac:picMkLst>
            <pc:docMk/>
            <pc:sldMk cId="564719951" sldId="270"/>
            <ac:picMk id="8" creationId="{7A349D13-16BF-4C30-D147-0B4032975F88}"/>
          </ac:picMkLst>
        </pc:picChg>
        <pc:picChg chg="mod">
          <ac:chgData name="Ana Águia" userId="S::inesaguia@ua.pt::91c01744-86e6-4116-b8d8-5c31fc766735" providerId="AD" clId="Web-{13A39743-0545-48A9-938F-7B53B52DCCC3}" dt="2023-10-11T18:34:40.319" v="534"/>
          <ac:picMkLst>
            <pc:docMk/>
            <pc:sldMk cId="564719951" sldId="270"/>
            <ac:picMk id="11" creationId="{53C5CE4C-7211-E8A4-11DB-E7101D1DB0AA}"/>
          </ac:picMkLst>
        </pc:picChg>
        <pc:picChg chg="mod">
          <ac:chgData name="Ana Águia" userId="S::inesaguia@ua.pt::91c01744-86e6-4116-b8d8-5c31fc766735" providerId="AD" clId="Web-{13A39743-0545-48A9-938F-7B53B52DCCC3}" dt="2023-10-11T18:37:14.636" v="564" actId="1076"/>
          <ac:picMkLst>
            <pc:docMk/>
            <pc:sldMk cId="564719951" sldId="270"/>
            <ac:picMk id="14" creationId="{F9F6E4FE-4B81-C6B4-27AE-CA1164BCDF3A}"/>
          </ac:picMkLst>
        </pc:picChg>
      </pc:sldChg>
      <pc:sldChg chg="addSp delSp modSp new ord">
        <pc:chgData name="Ana Águia" userId="S::inesaguia@ua.pt::91c01744-86e6-4116-b8d8-5c31fc766735" providerId="AD" clId="Web-{13A39743-0545-48A9-938F-7B53B52DCCC3}" dt="2023-10-11T19:22:59.456" v="987"/>
        <pc:sldMkLst>
          <pc:docMk/>
          <pc:sldMk cId="1424592763" sldId="271"/>
        </pc:sldMkLst>
        <pc:spChg chg="mod">
          <ac:chgData name="Ana Águia" userId="S::inesaguia@ua.pt::91c01744-86e6-4116-b8d8-5c31fc766735" providerId="AD" clId="Web-{13A39743-0545-48A9-938F-7B53B52DCCC3}" dt="2023-10-11T18:45:06.995" v="574" actId="20577"/>
          <ac:spMkLst>
            <pc:docMk/>
            <pc:sldMk cId="1424592763" sldId="271"/>
            <ac:spMk id="2" creationId="{21976F3F-816B-7332-C119-22EC0A63A228}"/>
          </ac:spMkLst>
        </pc:spChg>
        <pc:spChg chg="del mod">
          <ac:chgData name="Ana Águia" userId="S::inesaguia@ua.pt::91c01744-86e6-4116-b8d8-5c31fc766735" providerId="AD" clId="Web-{13A39743-0545-48A9-938F-7B53B52DCCC3}" dt="2023-10-11T18:46:12.262" v="589"/>
          <ac:spMkLst>
            <pc:docMk/>
            <pc:sldMk cId="1424592763" sldId="271"/>
            <ac:spMk id="3" creationId="{7BD54F7B-D4D1-CAE1-1138-C91E37F4A98F}"/>
          </ac:spMkLst>
        </pc:spChg>
        <pc:spChg chg="add mod ord">
          <ac:chgData name="Ana Águia" userId="S::inesaguia@ua.pt::91c01744-86e6-4116-b8d8-5c31fc766735" providerId="AD" clId="Web-{13A39743-0545-48A9-938F-7B53B52DCCC3}" dt="2023-10-11T19:09:35.072" v="769"/>
          <ac:spMkLst>
            <pc:docMk/>
            <pc:sldMk cId="1424592763" sldId="271"/>
            <ac:spMk id="8" creationId="{92D96B3E-48BA-87F7-F1B4-F9783178FFDB}"/>
          </ac:spMkLst>
        </pc:spChg>
        <pc:spChg chg="add mod ord">
          <ac:chgData name="Ana Águia" userId="S::inesaguia@ua.pt::91c01744-86e6-4116-b8d8-5c31fc766735" providerId="AD" clId="Web-{13A39743-0545-48A9-938F-7B53B52DCCC3}" dt="2023-10-11T19:10:41.121" v="772" actId="1076"/>
          <ac:spMkLst>
            <pc:docMk/>
            <pc:sldMk cId="1424592763" sldId="271"/>
            <ac:spMk id="9" creationId="{034A6EB8-F739-2FE7-D213-360EE5727BBD}"/>
          </ac:spMkLst>
        </pc:spChg>
        <pc:spChg chg="add mod">
          <ac:chgData name="Ana Águia" userId="S::inesaguia@ua.pt::91c01744-86e6-4116-b8d8-5c31fc766735" providerId="AD" clId="Web-{13A39743-0545-48A9-938F-7B53B52DCCC3}" dt="2023-10-11T18:56:06.281" v="686"/>
          <ac:spMkLst>
            <pc:docMk/>
            <pc:sldMk cId="1424592763" sldId="271"/>
            <ac:spMk id="10" creationId="{73598E27-5887-C5D4-9230-553697B474AC}"/>
          </ac:spMkLst>
        </pc:spChg>
        <pc:spChg chg="add mod">
          <ac:chgData name="Ana Águia" userId="S::inesaguia@ua.pt::91c01744-86e6-4116-b8d8-5c31fc766735" providerId="AD" clId="Web-{13A39743-0545-48A9-938F-7B53B52DCCC3}" dt="2023-10-11T19:02:49.200" v="717"/>
          <ac:spMkLst>
            <pc:docMk/>
            <pc:sldMk cId="1424592763" sldId="271"/>
            <ac:spMk id="11" creationId="{79C57C7F-BDB3-05F3-1584-5E3E08C937CB}"/>
          </ac:spMkLst>
        </pc:spChg>
        <pc:spChg chg="add mod">
          <ac:chgData name="Ana Águia" userId="S::inesaguia@ua.pt::91c01744-86e6-4116-b8d8-5c31fc766735" providerId="AD" clId="Web-{13A39743-0545-48A9-938F-7B53B52DCCC3}" dt="2023-10-11T18:57:50.925" v="699"/>
          <ac:spMkLst>
            <pc:docMk/>
            <pc:sldMk cId="1424592763" sldId="271"/>
            <ac:spMk id="12" creationId="{D32876B2-4D5A-25F8-3BB5-BE9935E961A7}"/>
          </ac:spMkLst>
        </pc:spChg>
        <pc:spChg chg="add mod">
          <ac:chgData name="Ana Águia" userId="S::inesaguia@ua.pt::91c01744-86e6-4116-b8d8-5c31fc766735" providerId="AD" clId="Web-{13A39743-0545-48A9-938F-7B53B52DCCC3}" dt="2023-10-11T19:03:37.482" v="724"/>
          <ac:spMkLst>
            <pc:docMk/>
            <pc:sldMk cId="1424592763" sldId="271"/>
            <ac:spMk id="13" creationId="{54C35EA8-F641-9BDD-6EFA-A03D84A690E7}"/>
          </ac:spMkLst>
        </pc:spChg>
        <pc:spChg chg="add mod">
          <ac:chgData name="Ana Águia" userId="S::inesaguia@ua.pt::91c01744-86e6-4116-b8d8-5c31fc766735" providerId="AD" clId="Web-{13A39743-0545-48A9-938F-7B53B52DCCC3}" dt="2023-10-11T18:56:58.142" v="696"/>
          <ac:spMkLst>
            <pc:docMk/>
            <pc:sldMk cId="1424592763" sldId="271"/>
            <ac:spMk id="14" creationId="{8CB6C5C5-3CEB-A5F8-2261-2FFC0165B1E7}"/>
          </ac:spMkLst>
        </pc:spChg>
        <pc:spChg chg="add mod">
          <ac:chgData name="Ana Águia" userId="S::inesaguia@ua.pt::91c01744-86e6-4116-b8d8-5c31fc766735" providerId="AD" clId="Web-{13A39743-0545-48A9-938F-7B53B52DCCC3}" dt="2023-10-11T18:58:22.363" v="703"/>
          <ac:spMkLst>
            <pc:docMk/>
            <pc:sldMk cId="1424592763" sldId="271"/>
            <ac:spMk id="15" creationId="{A5111B82-CD3F-D6B1-D046-793AC72F5740}"/>
          </ac:spMkLst>
        </pc:spChg>
        <pc:spChg chg="add mod">
          <ac:chgData name="Ana Águia" userId="S::inesaguia@ua.pt::91c01744-86e6-4116-b8d8-5c31fc766735" providerId="AD" clId="Web-{13A39743-0545-48A9-938F-7B53B52DCCC3}" dt="2023-10-11T19:00:42.008" v="715"/>
          <ac:spMkLst>
            <pc:docMk/>
            <pc:sldMk cId="1424592763" sldId="271"/>
            <ac:spMk id="16" creationId="{3D8588CA-4F35-9402-7ECD-23EE39D91C95}"/>
          </ac:spMkLst>
        </pc:spChg>
        <pc:spChg chg="add mod">
          <ac:chgData name="Ana Águia" userId="S::inesaguia@ua.pt::91c01744-86e6-4116-b8d8-5c31fc766735" providerId="AD" clId="Web-{13A39743-0545-48A9-938F-7B53B52DCCC3}" dt="2023-10-11T18:59:08.115" v="707"/>
          <ac:spMkLst>
            <pc:docMk/>
            <pc:sldMk cId="1424592763" sldId="271"/>
            <ac:spMk id="17" creationId="{CB92936B-87BB-D987-3779-7A79B34CC396}"/>
          </ac:spMkLst>
        </pc:spChg>
        <pc:spChg chg="add mod">
          <ac:chgData name="Ana Águia" userId="S::inesaguia@ua.pt::91c01744-86e6-4116-b8d8-5c31fc766735" providerId="AD" clId="Web-{13A39743-0545-48A9-938F-7B53B52DCCC3}" dt="2023-10-11T19:04:05.155" v="727"/>
          <ac:spMkLst>
            <pc:docMk/>
            <pc:sldMk cId="1424592763" sldId="271"/>
            <ac:spMk id="18" creationId="{CB1CB342-EAA1-940E-2D25-01FADACB4E2D}"/>
          </ac:spMkLst>
        </pc:spChg>
        <pc:spChg chg="add del mod">
          <ac:chgData name="Ana Águia" userId="S::inesaguia@ua.pt::91c01744-86e6-4116-b8d8-5c31fc766735" providerId="AD" clId="Web-{13A39743-0545-48A9-938F-7B53B52DCCC3}" dt="2023-10-11T19:03:02.060" v="718"/>
          <ac:spMkLst>
            <pc:docMk/>
            <pc:sldMk cId="1424592763" sldId="271"/>
            <ac:spMk id="19" creationId="{7A7FDABA-91E7-5EEB-2474-5AB17DA75549}"/>
          </ac:spMkLst>
        </pc:spChg>
        <pc:spChg chg="add mod">
          <ac:chgData name="Ana Águia" userId="S::inesaguia@ua.pt::91c01744-86e6-4116-b8d8-5c31fc766735" providerId="AD" clId="Web-{13A39743-0545-48A9-938F-7B53B52DCCC3}" dt="2023-10-11T19:04:13.359" v="729"/>
          <ac:spMkLst>
            <pc:docMk/>
            <pc:sldMk cId="1424592763" sldId="271"/>
            <ac:spMk id="20" creationId="{2225CD96-9C0B-51E1-F633-66BF6B01FDD6}"/>
          </ac:spMkLst>
        </pc:spChg>
        <pc:spChg chg="add mod">
          <ac:chgData name="Ana Águia" userId="S::inesaguia@ua.pt::91c01744-86e6-4116-b8d8-5c31fc766735" providerId="AD" clId="Web-{13A39743-0545-48A9-938F-7B53B52DCCC3}" dt="2023-10-11T19:00:22.367" v="713"/>
          <ac:spMkLst>
            <pc:docMk/>
            <pc:sldMk cId="1424592763" sldId="271"/>
            <ac:spMk id="21" creationId="{CE83B70E-99AD-51C8-8369-8D36E2382F75}"/>
          </ac:spMkLst>
        </pc:spChg>
        <pc:spChg chg="add mod">
          <ac:chgData name="Ana Águia" userId="S::inesaguia@ua.pt::91c01744-86e6-4116-b8d8-5c31fc766735" providerId="AD" clId="Web-{13A39743-0545-48A9-938F-7B53B52DCCC3}" dt="2023-10-11T18:58:58.771" v="705"/>
          <ac:spMkLst>
            <pc:docMk/>
            <pc:sldMk cId="1424592763" sldId="271"/>
            <ac:spMk id="22" creationId="{283215D7-EAD9-E20F-56D3-9AB773DF43F4}"/>
          </ac:spMkLst>
        </pc:spChg>
        <pc:spChg chg="add del mod">
          <ac:chgData name="Ana Águia" userId="S::inesaguia@ua.pt::91c01744-86e6-4116-b8d8-5c31fc766735" providerId="AD" clId="Web-{13A39743-0545-48A9-938F-7B53B52DCCC3}" dt="2023-10-11T19:22:48.378" v="985"/>
          <ac:spMkLst>
            <pc:docMk/>
            <pc:sldMk cId="1424592763" sldId="271"/>
            <ac:spMk id="28" creationId="{FF5136FC-D846-7D3B-8FD3-D002EFE1A1B3}"/>
          </ac:spMkLst>
        </pc:spChg>
        <pc:spChg chg="add mod">
          <ac:chgData name="Ana Águia" userId="S::inesaguia@ua.pt::91c01744-86e6-4116-b8d8-5c31fc766735" providerId="AD" clId="Web-{13A39743-0545-48A9-938F-7B53B52DCCC3}" dt="2023-10-11T19:13:24.376" v="791"/>
          <ac:spMkLst>
            <pc:docMk/>
            <pc:sldMk cId="1424592763" sldId="271"/>
            <ac:spMk id="31" creationId="{627A7802-9078-E14A-7D07-821BFEE5EC0C}"/>
          </ac:spMkLst>
        </pc:spChg>
        <pc:spChg chg="add mod">
          <ac:chgData name="Ana Águia" userId="S::inesaguia@ua.pt::91c01744-86e6-4116-b8d8-5c31fc766735" providerId="AD" clId="Web-{13A39743-0545-48A9-938F-7B53B52DCCC3}" dt="2023-10-11T19:18:27.479" v="861" actId="20577"/>
          <ac:spMkLst>
            <pc:docMk/>
            <pc:sldMk cId="1424592763" sldId="271"/>
            <ac:spMk id="32" creationId="{2EC680FB-E206-1DA1-DE80-5DAE357CED04}"/>
          </ac:spMkLst>
        </pc:spChg>
        <pc:spChg chg="add mod">
          <ac:chgData name="Ana Águia" userId="S::inesaguia@ua.pt::91c01744-86e6-4116-b8d8-5c31fc766735" providerId="AD" clId="Web-{13A39743-0545-48A9-938F-7B53B52DCCC3}" dt="2023-10-11T19:18:35.948" v="862" actId="20577"/>
          <ac:spMkLst>
            <pc:docMk/>
            <pc:sldMk cId="1424592763" sldId="271"/>
            <ac:spMk id="38" creationId="{3EE65954-599E-5DBA-FAA2-848DC9F83091}"/>
          </ac:spMkLst>
        </pc:spChg>
        <pc:spChg chg="add mod">
          <ac:chgData name="Ana Águia" userId="S::inesaguia@ua.pt::91c01744-86e6-4116-b8d8-5c31fc766735" providerId="AD" clId="Web-{13A39743-0545-48A9-938F-7B53B52DCCC3}" dt="2023-10-11T19:22:34.784" v="984" actId="20577"/>
          <ac:spMkLst>
            <pc:docMk/>
            <pc:sldMk cId="1424592763" sldId="271"/>
            <ac:spMk id="41" creationId="{21590570-D789-FCB6-4C69-D2A4172568BE}"/>
          </ac:spMkLst>
        </pc:spChg>
        <pc:spChg chg="add mod">
          <ac:chgData name="Ana Águia" userId="S::inesaguia@ua.pt::91c01744-86e6-4116-b8d8-5c31fc766735" providerId="AD" clId="Web-{13A39743-0545-48A9-938F-7B53B52DCCC3}" dt="2023-10-11T19:22:03.595" v="958" actId="14100"/>
          <ac:spMkLst>
            <pc:docMk/>
            <pc:sldMk cId="1424592763" sldId="271"/>
            <ac:spMk id="42" creationId="{1E5564DA-7CA0-FB9A-3099-43DC631ADA3D}"/>
          </ac:spMkLst>
        </pc:spChg>
        <pc:spChg chg="add mod">
          <ac:chgData name="Ana Águia" userId="S::inesaguia@ua.pt::91c01744-86e6-4116-b8d8-5c31fc766735" providerId="AD" clId="Web-{13A39743-0545-48A9-938F-7B53B52DCCC3}" dt="2023-10-11T19:20:42.811" v="925" actId="20577"/>
          <ac:spMkLst>
            <pc:docMk/>
            <pc:sldMk cId="1424592763" sldId="271"/>
            <ac:spMk id="43" creationId="{BD57BC8E-249D-A452-538C-12DC47C5C15A}"/>
          </ac:spMkLst>
        </pc:spChg>
        <pc:spChg chg="add mod">
          <ac:chgData name="Ana Águia" userId="S::inesaguia@ua.pt::91c01744-86e6-4116-b8d8-5c31fc766735" providerId="AD" clId="Web-{13A39743-0545-48A9-938F-7B53B52DCCC3}" dt="2023-10-11T19:20:51.562" v="926" actId="1076"/>
          <ac:spMkLst>
            <pc:docMk/>
            <pc:sldMk cId="1424592763" sldId="271"/>
            <ac:spMk id="44" creationId="{44581659-6FF0-9263-0D12-D30EF9A9DABA}"/>
          </ac:spMkLst>
        </pc:spChg>
        <pc:spChg chg="add mod">
          <ac:chgData name="Ana Águia" userId="S::inesaguia@ua.pt::91c01744-86e6-4116-b8d8-5c31fc766735" providerId="AD" clId="Web-{13A39743-0545-48A9-938F-7B53B52DCCC3}" dt="2023-10-11T19:20:02.419" v="897" actId="20577"/>
          <ac:spMkLst>
            <pc:docMk/>
            <pc:sldMk cId="1424592763" sldId="271"/>
            <ac:spMk id="45" creationId="{A8C74BCC-ABE1-8139-D6CE-8D168C92E3AD}"/>
          </ac:spMkLst>
        </pc:spChg>
        <pc:spChg chg="add del mod">
          <ac:chgData name="Ana Águia" userId="S::inesaguia@ua.pt::91c01744-86e6-4116-b8d8-5c31fc766735" providerId="AD" clId="Web-{13A39743-0545-48A9-938F-7B53B52DCCC3}" dt="2023-10-11T19:22:59.456" v="987"/>
          <ac:spMkLst>
            <pc:docMk/>
            <pc:sldMk cId="1424592763" sldId="271"/>
            <ac:spMk id="47" creationId="{960AD080-B64F-6D94-0301-9BA382DC5EFA}"/>
          </ac:spMkLst>
        </pc:spChg>
        <pc:picChg chg="add del mod">
          <ac:chgData name="Ana Águia" userId="S::inesaguia@ua.pt::91c01744-86e6-4116-b8d8-5c31fc766735" providerId="AD" clId="Web-{13A39743-0545-48A9-938F-7B53B52DCCC3}" dt="2023-10-11T18:45:29.980" v="582"/>
          <ac:picMkLst>
            <pc:docMk/>
            <pc:sldMk cId="1424592763" sldId="271"/>
            <ac:picMk id="4" creationId="{B616675A-2493-2661-83C5-6E04EA52BB41}"/>
          </ac:picMkLst>
        </pc:picChg>
        <pc:picChg chg="add del mod">
          <ac:chgData name="Ana Águia" userId="S::inesaguia@ua.pt::91c01744-86e6-4116-b8d8-5c31fc766735" providerId="AD" clId="Web-{13A39743-0545-48A9-938F-7B53B52DCCC3}" dt="2023-10-11T18:45:55.293" v="584"/>
          <ac:picMkLst>
            <pc:docMk/>
            <pc:sldMk cId="1424592763" sldId="271"/>
            <ac:picMk id="5" creationId="{E69B87CA-F7F3-C7F5-DD1F-81D0F949A78F}"/>
          </ac:picMkLst>
        </pc:picChg>
        <pc:picChg chg="add del mod modCrop">
          <ac:chgData name="Ana Águia" userId="S::inesaguia@ua.pt::91c01744-86e6-4116-b8d8-5c31fc766735" providerId="AD" clId="Web-{13A39743-0545-48A9-938F-7B53B52DCCC3}" dt="2023-10-11T18:46:10.778" v="588"/>
          <ac:picMkLst>
            <pc:docMk/>
            <pc:sldMk cId="1424592763" sldId="271"/>
            <ac:picMk id="6" creationId="{3D902A8D-1AD2-61BD-1953-735877F65488}"/>
          </ac:picMkLst>
        </pc:picChg>
        <pc:picChg chg="add del mod">
          <ac:chgData name="Ana Águia" userId="S::inesaguia@ua.pt::91c01744-86e6-4116-b8d8-5c31fc766735" providerId="AD" clId="Web-{13A39743-0545-48A9-938F-7B53B52DCCC3}" dt="2023-10-11T18:46:26.607" v="594"/>
          <ac:picMkLst>
            <pc:docMk/>
            <pc:sldMk cId="1424592763" sldId="271"/>
            <ac:picMk id="7" creationId="{DF306793-2E70-E6B2-0605-51AFD022E927}"/>
          </ac:picMkLst>
        </pc:picChg>
        <pc:cxnChg chg="add mod ord">
          <ac:chgData name="Ana Águia" userId="S::inesaguia@ua.pt::91c01744-86e6-4116-b8d8-5c31fc766735" providerId="AD" clId="Web-{13A39743-0545-48A9-938F-7B53B52DCCC3}" dt="2023-10-11T19:10:46.965" v="773" actId="14100"/>
          <ac:cxnSpMkLst>
            <pc:docMk/>
            <pc:sldMk cId="1424592763" sldId="271"/>
            <ac:cxnSpMk id="23" creationId="{D4C40FE7-44F2-21CE-776A-8E3422C24CEA}"/>
          </ac:cxnSpMkLst>
        </pc:cxnChg>
        <pc:cxnChg chg="add del mod ord">
          <ac:chgData name="Ana Águia" userId="S::inesaguia@ua.pt::91c01744-86e6-4116-b8d8-5c31fc766735" providerId="AD" clId="Web-{13A39743-0545-48A9-938F-7B53B52DCCC3}" dt="2023-10-11T19:09:23.806" v="766"/>
          <ac:cxnSpMkLst>
            <pc:docMk/>
            <pc:sldMk cId="1424592763" sldId="271"/>
            <ac:cxnSpMk id="24" creationId="{C8842B34-829F-7ACE-2E16-D8318D0E714F}"/>
          </ac:cxnSpMkLst>
        </pc:cxnChg>
        <pc:cxnChg chg="add del mod">
          <ac:chgData name="Ana Águia" userId="S::inesaguia@ua.pt::91c01744-86e6-4116-b8d8-5c31fc766735" providerId="AD" clId="Web-{13A39743-0545-48A9-938F-7B53B52DCCC3}" dt="2023-10-11T19:09:24.868" v="767"/>
          <ac:cxnSpMkLst>
            <pc:docMk/>
            <pc:sldMk cId="1424592763" sldId="271"/>
            <ac:cxnSpMk id="25" creationId="{9236BEC0-D7BB-345B-EDD6-3FF75A15A4D5}"/>
          </ac:cxnSpMkLst>
        </pc:cxnChg>
        <pc:cxnChg chg="add mod">
          <ac:chgData name="Ana Águia" userId="S::inesaguia@ua.pt::91c01744-86e6-4116-b8d8-5c31fc766735" providerId="AD" clId="Web-{13A39743-0545-48A9-938F-7B53B52DCCC3}" dt="2023-10-11T19:11:09.934" v="776" actId="14100"/>
          <ac:cxnSpMkLst>
            <pc:docMk/>
            <pc:sldMk cId="1424592763" sldId="271"/>
            <ac:cxnSpMk id="26" creationId="{7A5EBEC8-51DC-77D0-D6CD-30F79E8EF710}"/>
          </ac:cxnSpMkLst>
        </pc:cxnChg>
        <pc:cxnChg chg="add del mod">
          <ac:chgData name="Ana Águia" userId="S::inesaguia@ua.pt::91c01744-86e6-4116-b8d8-5c31fc766735" providerId="AD" clId="Web-{13A39743-0545-48A9-938F-7B53B52DCCC3}" dt="2023-10-11T19:12:24.983" v="784"/>
          <ac:cxnSpMkLst>
            <pc:docMk/>
            <pc:sldMk cId="1424592763" sldId="271"/>
            <ac:cxnSpMk id="29" creationId="{EF2A83F9-3548-265B-9450-5B94EDE4B019}"/>
          </ac:cxnSpMkLst>
        </pc:cxnChg>
        <pc:cxnChg chg="add mod">
          <ac:chgData name="Ana Águia" userId="S::inesaguia@ua.pt::91c01744-86e6-4116-b8d8-5c31fc766735" providerId="AD" clId="Web-{13A39743-0545-48A9-938F-7B53B52DCCC3}" dt="2023-10-11T19:15:47.536" v="825" actId="14100"/>
          <ac:cxnSpMkLst>
            <pc:docMk/>
            <pc:sldMk cId="1424592763" sldId="271"/>
            <ac:cxnSpMk id="30" creationId="{F698A65D-BE74-B97A-8BF9-346DDAD7452F}"/>
          </ac:cxnSpMkLst>
        </pc:cxnChg>
        <pc:cxnChg chg="add del mod">
          <ac:chgData name="Ana Águia" userId="S::inesaguia@ua.pt::91c01744-86e6-4116-b8d8-5c31fc766735" providerId="AD" clId="Web-{13A39743-0545-48A9-938F-7B53B52DCCC3}" dt="2023-10-11T19:14:19.690" v="795"/>
          <ac:cxnSpMkLst>
            <pc:docMk/>
            <pc:sldMk cId="1424592763" sldId="271"/>
            <ac:cxnSpMk id="33" creationId="{30DC14B9-C766-25CA-7382-EDEE5E6C5E64}"/>
          </ac:cxnSpMkLst>
        </pc:cxnChg>
        <pc:cxnChg chg="add mod">
          <ac:chgData name="Ana Águia" userId="S::inesaguia@ua.pt::91c01744-86e6-4116-b8d8-5c31fc766735" providerId="AD" clId="Web-{13A39743-0545-48A9-938F-7B53B52DCCC3}" dt="2023-10-11T19:16:30.428" v="835" actId="1076"/>
          <ac:cxnSpMkLst>
            <pc:docMk/>
            <pc:sldMk cId="1424592763" sldId="271"/>
            <ac:cxnSpMk id="34" creationId="{C611A907-6D2B-1F7F-1A94-8A34F0806789}"/>
          </ac:cxnSpMkLst>
        </pc:cxnChg>
        <pc:cxnChg chg="add mod">
          <ac:chgData name="Ana Águia" userId="S::inesaguia@ua.pt::91c01744-86e6-4116-b8d8-5c31fc766735" providerId="AD" clId="Web-{13A39743-0545-48A9-938F-7B53B52DCCC3}" dt="2023-10-11T19:16:34.600" v="836" actId="1076"/>
          <ac:cxnSpMkLst>
            <pc:docMk/>
            <pc:sldMk cId="1424592763" sldId="271"/>
            <ac:cxnSpMk id="35" creationId="{C6E0021B-CEE1-8B51-783D-665FE2724D48}"/>
          </ac:cxnSpMkLst>
        </pc:cxnChg>
        <pc:cxnChg chg="add mod">
          <ac:chgData name="Ana Águia" userId="S::inesaguia@ua.pt::91c01744-86e6-4116-b8d8-5c31fc766735" providerId="AD" clId="Web-{13A39743-0545-48A9-938F-7B53B52DCCC3}" dt="2023-10-11T19:16:49.570" v="839" actId="1076"/>
          <ac:cxnSpMkLst>
            <pc:docMk/>
            <pc:sldMk cId="1424592763" sldId="271"/>
            <ac:cxnSpMk id="36" creationId="{72A839B8-64D4-A339-446D-81501EC84C1B}"/>
          </ac:cxnSpMkLst>
        </pc:cxnChg>
        <pc:cxnChg chg="add mod">
          <ac:chgData name="Ana Águia" userId="S::inesaguia@ua.pt::91c01744-86e6-4116-b8d8-5c31fc766735" providerId="AD" clId="Web-{13A39743-0545-48A9-938F-7B53B52DCCC3}" dt="2023-10-11T19:17:06.508" v="842" actId="14100"/>
          <ac:cxnSpMkLst>
            <pc:docMk/>
            <pc:sldMk cId="1424592763" sldId="271"/>
            <ac:cxnSpMk id="37" creationId="{784CBA4E-34F6-C122-7A19-F7DD6620773A}"/>
          </ac:cxnSpMkLst>
        </pc:cxnChg>
        <pc:cxnChg chg="add mod">
          <ac:chgData name="Ana Águia" userId="S::inesaguia@ua.pt::91c01744-86e6-4116-b8d8-5c31fc766735" providerId="AD" clId="Web-{13A39743-0545-48A9-938F-7B53B52DCCC3}" dt="2023-10-11T19:18:55.808" v="866" actId="1076"/>
          <ac:cxnSpMkLst>
            <pc:docMk/>
            <pc:sldMk cId="1424592763" sldId="271"/>
            <ac:cxnSpMk id="39" creationId="{9DE6031A-CDF4-DD42-DC30-FD4433784AAB}"/>
          </ac:cxnSpMkLst>
        </pc:cxnChg>
        <pc:cxnChg chg="add mod">
          <ac:chgData name="Ana Águia" userId="S::inesaguia@ua.pt::91c01744-86e6-4116-b8d8-5c31fc766735" providerId="AD" clId="Web-{13A39743-0545-48A9-938F-7B53B52DCCC3}" dt="2023-10-11T19:18:49.292" v="865" actId="1076"/>
          <ac:cxnSpMkLst>
            <pc:docMk/>
            <pc:sldMk cId="1424592763" sldId="271"/>
            <ac:cxnSpMk id="40" creationId="{28A87BB3-E016-10FF-25D7-C8DF94BA867A}"/>
          </ac:cxnSpMkLst>
        </pc:cxnChg>
      </pc:sldChg>
      <pc:sldChg chg="modSp new">
        <pc:chgData name="Ana Águia" userId="S::inesaguia@ua.pt::91c01744-86e6-4116-b8d8-5c31fc766735" providerId="AD" clId="Web-{13A39743-0545-48A9-938F-7B53B52DCCC3}" dt="2023-10-11T19:56:52.057" v="995" actId="20577"/>
        <pc:sldMkLst>
          <pc:docMk/>
          <pc:sldMk cId="1411485892" sldId="272"/>
        </pc:sldMkLst>
        <pc:spChg chg="mod">
          <ac:chgData name="Ana Águia" userId="S::inesaguia@ua.pt::91c01744-86e6-4116-b8d8-5c31fc766735" providerId="AD" clId="Web-{13A39743-0545-48A9-938F-7B53B52DCCC3}" dt="2023-10-11T19:56:52.057" v="995" actId="20577"/>
          <ac:spMkLst>
            <pc:docMk/>
            <pc:sldMk cId="1411485892" sldId="272"/>
            <ac:spMk id="3" creationId="{16BE0535-2637-D93E-9D52-7498919B2F24}"/>
          </ac:spMkLst>
        </pc:spChg>
      </pc:sldChg>
      <pc:sldMasterChg chg="mod modSldLayout">
        <pc:chgData name="Ana Águia" userId="S::inesaguia@ua.pt::91c01744-86e6-4116-b8d8-5c31fc766735" providerId="AD" clId="Web-{13A39743-0545-48A9-938F-7B53B52DCCC3}" dt="2023-10-11T19:13:52.955" v="792"/>
        <pc:sldMasterMkLst>
          <pc:docMk/>
          <pc:sldMasterMk cId="0" sldId="2147483665"/>
        </pc:sldMasterMkLst>
        <pc:sldLayoutChg chg="mod">
          <pc:chgData name="Ana Águia" userId="S::inesaguia@ua.pt::91c01744-86e6-4116-b8d8-5c31fc766735" providerId="AD" clId="Web-{13A39743-0545-48A9-938F-7B53B52DCCC3}" dt="2023-10-11T19:13:52.955" v="792"/>
          <pc:sldLayoutMkLst>
            <pc:docMk/>
            <pc:sldMasterMk cId="0" sldId="2147483648"/>
            <pc:sldLayoutMk cId="0" sldId="2147483649"/>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50"/>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51"/>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52"/>
          </pc:sldLayoutMkLst>
        </pc:sldLayoutChg>
        <pc:sldLayoutChg chg="mod">
          <pc:chgData name="Ana Águia" userId="S::inesaguia@ua.pt::91c01744-86e6-4116-b8d8-5c31fc766735" providerId="AD" clId="Web-{13A39743-0545-48A9-938F-7B53B52DCCC3}" dt="2023-10-11T19:13:52.955" v="792"/>
          <pc:sldLayoutMkLst>
            <pc:docMk/>
            <pc:sldMasterMk cId="0" sldId="2147483665"/>
            <pc:sldLayoutMk cId="0" sldId="2147483653"/>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54"/>
          </pc:sldLayoutMkLst>
        </pc:sldLayoutChg>
        <pc:sldLayoutChg chg="mod">
          <pc:chgData name="Ana Águia" userId="S::inesaguia@ua.pt::91c01744-86e6-4116-b8d8-5c31fc766735" providerId="AD" clId="Web-{13A39743-0545-48A9-938F-7B53B52DCCC3}" dt="2023-10-11T19:13:52.955" v="792"/>
          <pc:sldLayoutMkLst>
            <pc:docMk/>
            <pc:sldMasterMk cId="0" sldId="2147483665"/>
            <pc:sldLayoutMk cId="0" sldId="2147483655"/>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56"/>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57"/>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58"/>
          </pc:sldLayoutMkLst>
        </pc:sldLayoutChg>
        <pc:sldLayoutChg chg="mod">
          <pc:chgData name="Ana Águia" userId="S::inesaguia@ua.pt::91c01744-86e6-4116-b8d8-5c31fc766735" providerId="AD" clId="Web-{13A39743-0545-48A9-938F-7B53B52DCCC3}" dt="2023-10-11T19:13:52.955" v="792"/>
          <pc:sldLayoutMkLst>
            <pc:docMk/>
            <pc:sldMasterMk cId="0" sldId="2147483665"/>
            <pc:sldLayoutMk cId="0" sldId="2147483659"/>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60"/>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61"/>
          </pc:sldLayoutMkLst>
        </pc:sldLayoutChg>
        <pc:sldLayoutChg chg="mod">
          <pc:chgData name="Ana Águia" userId="S::inesaguia@ua.pt::91c01744-86e6-4116-b8d8-5c31fc766735" providerId="AD" clId="Web-{13A39743-0545-48A9-938F-7B53B52DCCC3}" dt="2023-10-11T19:13:52.955" v="792"/>
          <pc:sldLayoutMkLst>
            <pc:docMk/>
            <pc:sldMasterMk cId="0" sldId="2147483665"/>
            <pc:sldLayoutMk cId="0" sldId="2147483662"/>
          </pc:sldLayoutMkLst>
        </pc:sldLayoutChg>
        <pc:sldLayoutChg chg="mod">
          <pc:chgData name="Ana Águia" userId="S::inesaguia@ua.pt::91c01744-86e6-4116-b8d8-5c31fc766735" providerId="AD" clId="Web-{13A39743-0545-48A9-938F-7B53B52DCCC3}" dt="2023-10-11T19:13:52.955" v="792"/>
          <pc:sldLayoutMkLst>
            <pc:docMk/>
            <pc:sldMasterMk cId="0" sldId="2147483665"/>
            <pc:sldLayoutMk cId="0" sldId="2147483663"/>
          </pc:sldLayoutMkLst>
        </pc:sldLayoutChg>
        <pc:sldLayoutChg chg="mod">
          <pc:chgData name="Ana Águia" userId="S::inesaguia@ua.pt::91c01744-86e6-4116-b8d8-5c31fc766735" providerId="AD" clId="Web-{13A39743-0545-48A9-938F-7B53B52DCCC3}" dt="2023-10-11T19:13:52.955" v="792"/>
          <pc:sldLayoutMkLst>
            <pc:docMk/>
            <pc:sldMasterMk cId="0" sldId="2147483648"/>
            <pc:sldLayoutMk cId="0" sldId="2147483664"/>
          </pc:sldLayoutMkLst>
        </pc:sldLayoutChg>
      </pc:sldMasterChg>
    </pc:docChg>
  </pc:docChgLst>
  <pc:docChgLst>
    <pc:chgData name="Ana Águia" userId="S::inesaguia@ua.pt::91c01744-86e6-4116-b8d8-5c31fc766735" providerId="AD" clId="Web-{39DB4993-BDD2-4EFF-96CE-3FD77334B248}"/>
    <pc:docChg chg="addSld delSld modSld">
      <pc:chgData name="Ana Águia" userId="S::inesaguia@ua.pt::91c01744-86e6-4116-b8d8-5c31fc766735" providerId="AD" clId="Web-{39DB4993-BDD2-4EFF-96CE-3FD77334B248}" dt="2023-11-18T11:32:04.753" v="400" actId="20577"/>
      <pc:docMkLst>
        <pc:docMk/>
      </pc:docMkLst>
      <pc:sldChg chg="modSp del">
        <pc:chgData name="Ana Águia" userId="S::inesaguia@ua.pt::91c01744-86e6-4116-b8d8-5c31fc766735" providerId="AD" clId="Web-{39DB4993-BDD2-4EFF-96CE-3FD77334B248}" dt="2023-11-18T11:30:14.340" v="388"/>
        <pc:sldMkLst>
          <pc:docMk/>
          <pc:sldMk cId="2331497295" sldId="269"/>
        </pc:sldMkLst>
        <pc:picChg chg="mod">
          <ac:chgData name="Ana Águia" userId="S::inesaguia@ua.pt::91c01744-86e6-4116-b8d8-5c31fc766735" providerId="AD" clId="Web-{39DB4993-BDD2-4EFF-96CE-3FD77334B248}" dt="2023-11-18T11:28:45.257" v="376" actId="1076"/>
          <ac:picMkLst>
            <pc:docMk/>
            <pc:sldMk cId="2331497295" sldId="269"/>
            <ac:picMk id="11" creationId="{53C5CE4C-7211-E8A4-11DB-E7101D1DB0AA}"/>
          </ac:picMkLst>
        </pc:picChg>
      </pc:sldChg>
      <pc:sldChg chg="modSp">
        <pc:chgData name="Ana Águia" userId="S::inesaguia@ua.pt::91c01744-86e6-4116-b8d8-5c31fc766735" providerId="AD" clId="Web-{39DB4993-BDD2-4EFF-96CE-3FD77334B248}" dt="2023-11-18T11:32:04.753" v="400" actId="20577"/>
        <pc:sldMkLst>
          <pc:docMk/>
          <pc:sldMk cId="603666034" sldId="275"/>
        </pc:sldMkLst>
        <pc:spChg chg="mod">
          <ac:chgData name="Ana Águia" userId="S::inesaguia@ua.pt::91c01744-86e6-4116-b8d8-5c31fc766735" providerId="AD" clId="Web-{39DB4993-BDD2-4EFF-96CE-3FD77334B248}" dt="2023-11-18T11:32:04.753" v="400" actId="20577"/>
          <ac:spMkLst>
            <pc:docMk/>
            <pc:sldMk cId="603666034" sldId="275"/>
            <ac:spMk id="3" creationId="{A313E6E6-A2BE-0B18-2749-0843BE66C201}"/>
          </ac:spMkLst>
        </pc:spChg>
      </pc:sldChg>
      <pc:sldChg chg="del">
        <pc:chgData name="Ana Águia" userId="S::inesaguia@ua.pt::91c01744-86e6-4116-b8d8-5c31fc766735" providerId="AD" clId="Web-{39DB4993-BDD2-4EFF-96CE-3FD77334B248}" dt="2023-11-18T11:30:23.950" v="389"/>
        <pc:sldMkLst>
          <pc:docMk/>
          <pc:sldMk cId="2988090803" sldId="276"/>
        </pc:sldMkLst>
      </pc:sldChg>
      <pc:sldChg chg="addSp delSp modSp">
        <pc:chgData name="Ana Águia" userId="S::inesaguia@ua.pt::91c01744-86e6-4116-b8d8-5c31fc766735" providerId="AD" clId="Web-{39DB4993-BDD2-4EFF-96CE-3FD77334B248}" dt="2023-11-18T11:15:33.860" v="88"/>
        <pc:sldMkLst>
          <pc:docMk/>
          <pc:sldMk cId="823017289" sldId="281"/>
        </pc:sldMkLst>
        <pc:spChg chg="mod">
          <ac:chgData name="Ana Águia" userId="S::inesaguia@ua.pt::91c01744-86e6-4116-b8d8-5c31fc766735" providerId="AD" clId="Web-{39DB4993-BDD2-4EFF-96CE-3FD77334B248}" dt="2023-11-18T11:10:36.639" v="19" actId="1076"/>
          <ac:spMkLst>
            <pc:docMk/>
            <pc:sldMk cId="823017289" sldId="281"/>
            <ac:spMk id="3" creationId="{97E3560E-AADD-54AD-44FD-C248E9E5EF97}"/>
          </ac:spMkLst>
        </pc:spChg>
        <pc:spChg chg="add mod">
          <ac:chgData name="Ana Águia" userId="S::inesaguia@ua.pt::91c01744-86e6-4116-b8d8-5c31fc766735" providerId="AD" clId="Web-{39DB4993-BDD2-4EFF-96CE-3FD77334B248}" dt="2023-11-18T11:12:37.521" v="66" actId="20577"/>
          <ac:spMkLst>
            <pc:docMk/>
            <pc:sldMk cId="823017289" sldId="281"/>
            <ac:spMk id="4" creationId="{173D065F-8DA1-D5F6-6B43-35918B451122}"/>
          </ac:spMkLst>
        </pc:spChg>
        <pc:spChg chg="mod">
          <ac:chgData name="Ana Águia" userId="S::inesaguia@ua.pt::91c01744-86e6-4116-b8d8-5c31fc766735" providerId="AD" clId="Web-{39DB4993-BDD2-4EFF-96CE-3FD77334B248}" dt="2023-11-18T11:10:30.357" v="18" actId="1076"/>
          <ac:spMkLst>
            <pc:docMk/>
            <pc:sldMk cId="823017289" sldId="281"/>
            <ac:spMk id="6" creationId="{037DE797-4674-B29D-5906-E550E0380CCC}"/>
          </ac:spMkLst>
        </pc:spChg>
        <pc:spChg chg="mod">
          <ac:chgData name="Ana Águia" userId="S::inesaguia@ua.pt::91c01744-86e6-4116-b8d8-5c31fc766735" providerId="AD" clId="Web-{39DB4993-BDD2-4EFF-96CE-3FD77334B248}" dt="2023-11-18T11:10:40.014" v="20" actId="1076"/>
          <ac:spMkLst>
            <pc:docMk/>
            <pc:sldMk cId="823017289" sldId="281"/>
            <ac:spMk id="7" creationId="{59CA40D0-F207-B1C4-C1E8-F66BEBD7ACF0}"/>
          </ac:spMkLst>
        </pc:spChg>
        <pc:spChg chg="mod">
          <ac:chgData name="Ana Águia" userId="S::inesaguia@ua.pt::91c01744-86e6-4116-b8d8-5c31fc766735" providerId="AD" clId="Web-{39DB4993-BDD2-4EFF-96CE-3FD77334B248}" dt="2023-11-18T11:10:15.607" v="16" actId="1076"/>
          <ac:spMkLst>
            <pc:docMk/>
            <pc:sldMk cId="823017289" sldId="281"/>
            <ac:spMk id="9" creationId="{721C8E4A-926D-DABC-70FF-159B325EC96C}"/>
          </ac:spMkLst>
        </pc:spChg>
        <pc:spChg chg="mod">
          <ac:chgData name="Ana Águia" userId="S::inesaguia@ua.pt::91c01744-86e6-4116-b8d8-5c31fc766735" providerId="AD" clId="Web-{39DB4993-BDD2-4EFF-96CE-3FD77334B248}" dt="2023-11-18T11:11:00.812" v="29" actId="20577"/>
          <ac:spMkLst>
            <pc:docMk/>
            <pc:sldMk cId="823017289" sldId="281"/>
            <ac:spMk id="12" creationId="{2D861026-2330-D81A-0538-8AAD33BE640D}"/>
          </ac:spMkLst>
        </pc:spChg>
        <pc:spChg chg="mod">
          <ac:chgData name="Ana Águia" userId="S::inesaguia@ua.pt::91c01744-86e6-4116-b8d8-5c31fc766735" providerId="AD" clId="Web-{39DB4993-BDD2-4EFF-96CE-3FD77334B248}" dt="2023-11-18T11:11:31.908" v="40" actId="20577"/>
          <ac:spMkLst>
            <pc:docMk/>
            <pc:sldMk cId="823017289" sldId="281"/>
            <ac:spMk id="13" creationId="{7E52FABC-444D-A958-3D12-9D9161FDEED8}"/>
          </ac:spMkLst>
        </pc:spChg>
        <pc:picChg chg="add mod">
          <ac:chgData name="Ana Águia" userId="S::inesaguia@ua.pt::91c01744-86e6-4116-b8d8-5c31fc766735" providerId="AD" clId="Web-{39DB4993-BDD2-4EFF-96CE-3FD77334B248}" dt="2023-11-18T11:14:30.403" v="79"/>
          <ac:picMkLst>
            <pc:docMk/>
            <pc:sldMk cId="823017289" sldId="281"/>
            <ac:picMk id="8" creationId="{18ED2E86-C63D-0D7E-872C-9607F73811CE}"/>
          </ac:picMkLst>
        </pc:picChg>
        <pc:picChg chg="add del">
          <ac:chgData name="Ana Águia" userId="S::inesaguia@ua.pt::91c01744-86e6-4116-b8d8-5c31fc766735" providerId="AD" clId="Web-{39DB4993-BDD2-4EFF-96CE-3FD77334B248}" dt="2023-11-18T11:14:08.761" v="76"/>
          <ac:picMkLst>
            <pc:docMk/>
            <pc:sldMk cId="823017289" sldId="281"/>
            <ac:picMk id="10" creationId="{FBA51E76-E0EE-AE79-229B-1F579198D115}"/>
          </ac:picMkLst>
        </pc:picChg>
        <pc:picChg chg="add mod">
          <ac:chgData name="Ana Águia" userId="S::inesaguia@ua.pt::91c01744-86e6-4116-b8d8-5c31fc766735" providerId="AD" clId="Web-{39DB4993-BDD2-4EFF-96CE-3FD77334B248}" dt="2023-11-18T11:15:33.860" v="88"/>
          <ac:picMkLst>
            <pc:docMk/>
            <pc:sldMk cId="823017289" sldId="281"/>
            <ac:picMk id="11" creationId="{9D369091-26A0-40A5-6903-6CFC361B3F5D}"/>
          </ac:picMkLst>
        </pc:picChg>
        <pc:picChg chg="add mod">
          <ac:chgData name="Ana Águia" userId="S::inesaguia@ua.pt::91c01744-86e6-4116-b8d8-5c31fc766735" providerId="AD" clId="Web-{39DB4993-BDD2-4EFF-96CE-3FD77334B248}" dt="2023-11-18T11:15:13.843" v="85"/>
          <ac:picMkLst>
            <pc:docMk/>
            <pc:sldMk cId="823017289" sldId="281"/>
            <ac:picMk id="14" creationId="{09F52778-1069-D1DA-08A8-DBF719FEC7C8}"/>
          </ac:picMkLst>
        </pc:picChg>
        <pc:picChg chg="add mod">
          <ac:chgData name="Ana Águia" userId="S::inesaguia@ua.pt::91c01744-86e6-4116-b8d8-5c31fc766735" providerId="AD" clId="Web-{39DB4993-BDD2-4EFF-96CE-3FD77334B248}" dt="2023-11-18T11:14:56.389" v="82"/>
          <ac:picMkLst>
            <pc:docMk/>
            <pc:sldMk cId="823017289" sldId="281"/>
            <ac:picMk id="16" creationId="{3016DA38-DE67-4987-262C-12605E4681EF}"/>
          </ac:picMkLst>
        </pc:picChg>
      </pc:sldChg>
      <pc:sldChg chg="addSp delSp modSp new">
        <pc:chgData name="Ana Águia" userId="S::inesaguia@ua.pt::91c01744-86e6-4116-b8d8-5c31fc766735" providerId="AD" clId="Web-{39DB4993-BDD2-4EFF-96CE-3FD77334B248}" dt="2023-11-18T11:30:37.591" v="398" actId="20577"/>
        <pc:sldMkLst>
          <pc:docMk/>
          <pc:sldMk cId="1097094529" sldId="282"/>
        </pc:sldMkLst>
        <pc:spChg chg="add mod">
          <ac:chgData name="Ana Águia" userId="S::inesaguia@ua.pt::91c01744-86e6-4116-b8d8-5c31fc766735" providerId="AD" clId="Web-{39DB4993-BDD2-4EFF-96CE-3FD77334B248}" dt="2023-11-18T11:24:27.366" v="318" actId="20577"/>
          <ac:spMkLst>
            <pc:docMk/>
            <pc:sldMk cId="1097094529" sldId="282"/>
            <ac:spMk id="754" creationId="{D7F8023D-C856-F43E-503B-35F539F7418B}"/>
          </ac:spMkLst>
        </pc:spChg>
        <pc:spChg chg="add del mod">
          <ac:chgData name="Ana Águia" userId="S::inesaguia@ua.pt::91c01744-86e6-4116-b8d8-5c31fc766735" providerId="AD" clId="Web-{39DB4993-BDD2-4EFF-96CE-3FD77334B248}" dt="2023-11-18T11:24:47.071" v="322"/>
          <ac:spMkLst>
            <pc:docMk/>
            <pc:sldMk cId="1097094529" sldId="282"/>
            <ac:spMk id="756" creationId="{21A7DED1-B853-4292-6291-34A2EBA1F215}"/>
          </ac:spMkLst>
        </pc:spChg>
        <pc:spChg chg="add mod">
          <ac:chgData name="Ana Águia" userId="S::inesaguia@ua.pt::91c01744-86e6-4116-b8d8-5c31fc766735" providerId="AD" clId="Web-{39DB4993-BDD2-4EFF-96CE-3FD77334B248}" dt="2023-11-18T11:25:20.463" v="331" actId="1076"/>
          <ac:spMkLst>
            <pc:docMk/>
            <pc:sldMk cId="1097094529" sldId="282"/>
            <ac:spMk id="773" creationId="{1362EE87-04BA-3482-77A7-045FF62D93A8}"/>
          </ac:spMkLst>
        </pc:spChg>
        <pc:spChg chg="add mod">
          <ac:chgData name="Ana Águia" userId="S::inesaguia@ua.pt::91c01744-86e6-4116-b8d8-5c31fc766735" providerId="AD" clId="Web-{39DB4993-BDD2-4EFF-96CE-3FD77334B248}" dt="2023-11-18T11:26:09.482" v="343" actId="1076"/>
          <ac:spMkLst>
            <pc:docMk/>
            <pc:sldMk cId="1097094529" sldId="282"/>
            <ac:spMk id="775" creationId="{BE8EC494-FD12-D4C5-EF00-C8926275DEE1}"/>
          </ac:spMkLst>
        </pc:spChg>
        <pc:spChg chg="add mod">
          <ac:chgData name="Ana Águia" userId="S::inesaguia@ua.pt::91c01744-86e6-4116-b8d8-5c31fc766735" providerId="AD" clId="Web-{39DB4993-BDD2-4EFF-96CE-3FD77334B248}" dt="2023-11-18T11:26:52.766" v="353" actId="1076"/>
          <ac:spMkLst>
            <pc:docMk/>
            <pc:sldMk cId="1097094529" sldId="282"/>
            <ac:spMk id="777" creationId="{913F9D35-F9B7-E1D9-8B5D-C27A68BE275B}"/>
          </ac:spMkLst>
        </pc:spChg>
        <pc:spChg chg="add mod">
          <ac:chgData name="Ana Águia" userId="S::inesaguia@ua.pt::91c01744-86e6-4116-b8d8-5c31fc766735" providerId="AD" clId="Web-{39DB4993-BDD2-4EFF-96CE-3FD77334B248}" dt="2023-11-18T11:27:37.175" v="364" actId="1076"/>
          <ac:spMkLst>
            <pc:docMk/>
            <pc:sldMk cId="1097094529" sldId="282"/>
            <ac:spMk id="779" creationId="{E51BED2A-DA1E-3C54-6FA6-AB359925715F}"/>
          </ac:spMkLst>
        </pc:spChg>
        <pc:spChg chg="add mod">
          <ac:chgData name="Ana Águia" userId="S::inesaguia@ua.pt::91c01744-86e6-4116-b8d8-5c31fc766735" providerId="AD" clId="Web-{39DB4993-BDD2-4EFF-96CE-3FD77334B248}" dt="2023-11-18T11:28:25.959" v="373" actId="1076"/>
          <ac:spMkLst>
            <pc:docMk/>
            <pc:sldMk cId="1097094529" sldId="282"/>
            <ac:spMk id="781" creationId="{9B13A888-14DB-F25E-318F-29E184942902}"/>
          </ac:spMkLst>
        </pc:spChg>
        <pc:spChg chg="add mod">
          <ac:chgData name="Ana Águia" userId="S::inesaguia@ua.pt::91c01744-86e6-4116-b8d8-5c31fc766735" providerId="AD" clId="Web-{39DB4993-BDD2-4EFF-96CE-3FD77334B248}" dt="2023-11-18T11:30:37.591" v="398" actId="20577"/>
          <ac:spMkLst>
            <pc:docMk/>
            <pc:sldMk cId="1097094529" sldId="282"/>
            <ac:spMk id="795" creationId="{20645865-8F85-7B34-D468-8E77B6881DA6}"/>
          </ac:spMkLst>
        </pc:spChg>
        <pc:graphicFrameChg chg="add del mod modGraphic">
          <ac:chgData name="Ana Águia" userId="S::inesaguia@ua.pt::91c01744-86e6-4116-b8d8-5c31fc766735" providerId="AD" clId="Web-{39DB4993-BDD2-4EFF-96CE-3FD77334B248}" dt="2023-11-18T11:19:46.671" v="255"/>
          <ac:graphicFrameMkLst>
            <pc:docMk/>
            <pc:sldMk cId="1097094529" sldId="282"/>
            <ac:graphicFrameMk id="3" creationId="{CAC18F66-C8C3-9454-7226-63A85B730B3C}"/>
          </ac:graphicFrameMkLst>
        </pc:graphicFrameChg>
        <pc:graphicFrameChg chg="add mod modGraphic">
          <ac:chgData name="Ana Águia" userId="S::inesaguia@ua.pt::91c01744-86e6-4116-b8d8-5c31fc766735" providerId="AD" clId="Web-{39DB4993-BDD2-4EFF-96CE-3FD77334B248}" dt="2023-11-18T11:23:59.724" v="310" actId="1076"/>
          <ac:graphicFrameMkLst>
            <pc:docMk/>
            <pc:sldMk cId="1097094529" sldId="282"/>
            <ac:graphicFrameMk id="22" creationId="{ABC1DE32-2A7C-12BF-61E8-23C1841D0DE2}"/>
          </ac:graphicFrameMkLst>
        </pc:graphicFrameChg>
        <pc:picChg chg="add mod">
          <ac:chgData name="Ana Águia" userId="S::inesaguia@ua.pt::91c01744-86e6-4116-b8d8-5c31fc766735" providerId="AD" clId="Web-{39DB4993-BDD2-4EFF-96CE-3FD77334B248}" dt="2023-11-18T11:28:42.381" v="375" actId="1076"/>
          <ac:picMkLst>
            <pc:docMk/>
            <pc:sldMk cId="1097094529" sldId="282"/>
            <ac:picMk id="783" creationId="{67D73FDE-8EAC-DF34-9138-854F2F8FC3C4}"/>
          </ac:picMkLst>
        </pc:picChg>
        <pc:picChg chg="add mod">
          <ac:chgData name="Ana Águia" userId="S::inesaguia@ua.pt::91c01744-86e6-4116-b8d8-5c31fc766735" providerId="AD" clId="Web-{39DB4993-BDD2-4EFF-96CE-3FD77334B248}" dt="2023-11-18T11:28:54.038" v="378" actId="1076"/>
          <ac:picMkLst>
            <pc:docMk/>
            <pc:sldMk cId="1097094529" sldId="282"/>
            <ac:picMk id="785" creationId="{B549580B-788D-A155-452A-3AB59956DAC0}"/>
          </ac:picMkLst>
        </pc:picChg>
        <pc:picChg chg="add mod">
          <ac:chgData name="Ana Águia" userId="S::inesaguia@ua.pt::91c01744-86e6-4116-b8d8-5c31fc766735" providerId="AD" clId="Web-{39DB4993-BDD2-4EFF-96CE-3FD77334B248}" dt="2023-11-18T11:29:06.992" v="380" actId="1076"/>
          <ac:picMkLst>
            <pc:docMk/>
            <pc:sldMk cId="1097094529" sldId="282"/>
            <ac:picMk id="787" creationId="{4FCF7291-461E-408A-217B-C00DAF77FAB8}"/>
          </ac:picMkLst>
        </pc:picChg>
        <pc:picChg chg="add mod">
          <ac:chgData name="Ana Águia" userId="S::inesaguia@ua.pt::91c01744-86e6-4116-b8d8-5c31fc766735" providerId="AD" clId="Web-{39DB4993-BDD2-4EFF-96CE-3FD77334B248}" dt="2023-11-18T11:29:20.102" v="382" actId="1076"/>
          <ac:picMkLst>
            <pc:docMk/>
            <pc:sldMk cId="1097094529" sldId="282"/>
            <ac:picMk id="789" creationId="{4171BCEB-2289-D199-F267-7C82177BE9FF}"/>
          </ac:picMkLst>
        </pc:picChg>
        <pc:picChg chg="add mod">
          <ac:chgData name="Ana Águia" userId="S::inesaguia@ua.pt::91c01744-86e6-4116-b8d8-5c31fc766735" providerId="AD" clId="Web-{39DB4993-BDD2-4EFF-96CE-3FD77334B248}" dt="2023-11-18T11:29:30.869" v="384" actId="1076"/>
          <ac:picMkLst>
            <pc:docMk/>
            <pc:sldMk cId="1097094529" sldId="282"/>
            <ac:picMk id="791" creationId="{9170B27D-1ACE-736C-5AEC-361A29626A29}"/>
          </ac:picMkLst>
        </pc:picChg>
        <pc:picChg chg="add mod">
          <ac:chgData name="Ana Águia" userId="S::inesaguia@ua.pt::91c01744-86e6-4116-b8d8-5c31fc766735" providerId="AD" clId="Web-{39DB4993-BDD2-4EFF-96CE-3FD77334B248}" dt="2023-11-18T11:29:43.479" v="386" actId="1076"/>
          <ac:picMkLst>
            <pc:docMk/>
            <pc:sldMk cId="1097094529" sldId="282"/>
            <ac:picMk id="793" creationId="{05BA589F-C9F2-69F6-3C1F-14B2CB39865E}"/>
          </ac:picMkLst>
        </pc:picChg>
      </pc:sldChg>
    </pc:docChg>
  </pc:docChgLst>
  <pc:docChgLst>
    <pc:chgData name="Ana Águia" userId="S::inesaguia@ua.pt::91c01744-86e6-4116-b8d8-5c31fc766735" providerId="AD" clId="Web-{28E45342-AE3F-4BC7-A48B-87C48BE7AC81}"/>
    <pc:docChg chg="modSld">
      <pc:chgData name="Ana Águia" userId="S::inesaguia@ua.pt::91c01744-86e6-4116-b8d8-5c31fc766735" providerId="AD" clId="Web-{28E45342-AE3F-4BC7-A48B-87C48BE7AC81}" dt="2023-11-21T01:23:22.450" v="394" actId="14100"/>
      <pc:docMkLst>
        <pc:docMk/>
      </pc:docMkLst>
      <pc:sldChg chg="addSp delSp modSp">
        <pc:chgData name="Ana Águia" userId="S::inesaguia@ua.pt::91c01744-86e6-4116-b8d8-5c31fc766735" providerId="AD" clId="Web-{28E45342-AE3F-4BC7-A48B-87C48BE7AC81}" dt="2023-11-21T01:23:22.450" v="394" actId="14100"/>
        <pc:sldMkLst>
          <pc:docMk/>
          <pc:sldMk cId="1585842429" sldId="277"/>
        </pc:sldMkLst>
        <pc:spChg chg="add mod">
          <ac:chgData name="Ana Águia" userId="S::inesaguia@ua.pt::91c01744-86e6-4116-b8d8-5c31fc766735" providerId="AD" clId="Web-{28E45342-AE3F-4BC7-A48B-87C48BE7AC81}" dt="2023-11-21T01:23:14.231" v="393" actId="14100"/>
          <ac:spMkLst>
            <pc:docMk/>
            <pc:sldMk cId="1585842429" sldId="277"/>
            <ac:spMk id="7" creationId="{4DC35CFB-5564-0ED1-511D-886B094D6E13}"/>
          </ac:spMkLst>
        </pc:spChg>
        <pc:spChg chg="add del">
          <ac:chgData name="Ana Águia" userId="S::inesaguia@ua.pt::91c01744-86e6-4116-b8d8-5c31fc766735" providerId="AD" clId="Web-{28E45342-AE3F-4BC7-A48B-87C48BE7AC81}" dt="2023-11-21T01:10:58.831" v="226"/>
          <ac:spMkLst>
            <pc:docMk/>
            <pc:sldMk cId="1585842429" sldId="277"/>
            <ac:spMk id="8" creationId="{28C91850-1ADA-F8D6-AC9B-9311E205A6D9}"/>
          </ac:spMkLst>
        </pc:spChg>
        <pc:spChg chg="add del mod">
          <ac:chgData name="Ana Águia" userId="S::inesaguia@ua.pt::91c01744-86e6-4116-b8d8-5c31fc766735" providerId="AD" clId="Web-{28E45342-AE3F-4BC7-A48B-87C48BE7AC81}" dt="2023-11-21T01:15:03.808" v="287"/>
          <ac:spMkLst>
            <pc:docMk/>
            <pc:sldMk cId="1585842429" sldId="277"/>
            <ac:spMk id="9" creationId="{7FCF5F67-F01F-5FB8-C4E9-D7380265F042}"/>
          </ac:spMkLst>
        </pc:spChg>
        <pc:spChg chg="add mod">
          <ac:chgData name="Ana Águia" userId="S::inesaguia@ua.pt::91c01744-86e6-4116-b8d8-5c31fc766735" providerId="AD" clId="Web-{28E45342-AE3F-4BC7-A48B-87C48BE7AC81}" dt="2023-11-21T01:23:22.450" v="394" actId="14100"/>
          <ac:spMkLst>
            <pc:docMk/>
            <pc:sldMk cId="1585842429" sldId="277"/>
            <ac:spMk id="10" creationId="{CDF44483-5DCA-9868-0ADC-1C67B1842F54}"/>
          </ac:spMkLst>
        </pc:spChg>
        <pc:spChg chg="add mod">
          <ac:chgData name="Ana Águia" userId="S::inesaguia@ua.pt::91c01744-86e6-4116-b8d8-5c31fc766735" providerId="AD" clId="Web-{28E45342-AE3F-4BC7-A48B-87C48BE7AC81}" dt="2023-11-21T01:23:10.574" v="392" actId="14100"/>
          <ac:spMkLst>
            <pc:docMk/>
            <pc:sldMk cId="1585842429" sldId="277"/>
            <ac:spMk id="11" creationId="{BBE315ED-3B4A-2DE8-6D84-8FA176101054}"/>
          </ac:spMkLst>
        </pc:spChg>
        <pc:spChg chg="add mod">
          <ac:chgData name="Ana Águia" userId="S::inesaguia@ua.pt::91c01744-86e6-4116-b8d8-5c31fc766735" providerId="AD" clId="Web-{28E45342-AE3F-4BC7-A48B-87C48BE7AC81}" dt="2023-11-21T01:21:36.868" v="371" actId="14100"/>
          <ac:spMkLst>
            <pc:docMk/>
            <pc:sldMk cId="1585842429" sldId="277"/>
            <ac:spMk id="12" creationId="{B9E39C60-7595-7B3B-E7C8-C21614E876CC}"/>
          </ac:spMkLst>
        </pc:spChg>
        <pc:spChg chg="mod">
          <ac:chgData name="Ana Águia" userId="S::inesaguia@ua.pt::91c01744-86e6-4116-b8d8-5c31fc766735" providerId="AD" clId="Web-{28E45342-AE3F-4BC7-A48B-87C48BE7AC81}" dt="2023-11-21T01:06:16.837" v="169" actId="1076"/>
          <ac:spMkLst>
            <pc:docMk/>
            <pc:sldMk cId="1585842429" sldId="277"/>
            <ac:spMk id="5127" creationId="{9BCFAEA2-E3BA-1DF4-4914-FDF2DD02A852}"/>
          </ac:spMkLst>
        </pc:spChg>
        <pc:spChg chg="mod">
          <ac:chgData name="Ana Águia" userId="S::inesaguia@ua.pt::91c01744-86e6-4116-b8d8-5c31fc766735" providerId="AD" clId="Web-{28E45342-AE3F-4BC7-A48B-87C48BE7AC81}" dt="2023-11-21T01:10:52.518" v="223" actId="20577"/>
          <ac:spMkLst>
            <pc:docMk/>
            <pc:sldMk cId="1585842429" sldId="277"/>
            <ac:spMk id="5129" creationId="{F30101B9-C5AD-A1E4-245A-FA28D9F520FE}"/>
          </ac:spMkLst>
        </pc:spChg>
        <pc:picChg chg="mod">
          <ac:chgData name="Ana Águia" userId="S::inesaguia@ua.pt::91c01744-86e6-4116-b8d8-5c31fc766735" providerId="AD" clId="Web-{28E45342-AE3F-4BC7-A48B-87C48BE7AC81}" dt="2023-11-21T01:16:36.342" v="312" actId="1076"/>
          <ac:picMkLst>
            <pc:docMk/>
            <pc:sldMk cId="1585842429" sldId="277"/>
            <ac:picMk id="3" creationId="{662DD847-9DFE-4F72-555C-DD3440CFBB40}"/>
          </ac:picMkLst>
        </pc:picChg>
        <pc:picChg chg="mod">
          <ac:chgData name="Ana Águia" userId="S::inesaguia@ua.pt::91c01744-86e6-4116-b8d8-5c31fc766735" providerId="AD" clId="Web-{28E45342-AE3F-4BC7-A48B-87C48BE7AC81}" dt="2023-11-21T01:22:01.713" v="374" actId="1076"/>
          <ac:picMkLst>
            <pc:docMk/>
            <pc:sldMk cId="1585842429" sldId="277"/>
            <ac:picMk id="4" creationId="{F6D3CB5E-A04C-F440-7058-75351FD00053}"/>
          </ac:picMkLst>
        </pc:picChg>
        <pc:picChg chg="add mod">
          <ac:chgData name="Ana Águia" userId="S::inesaguia@ua.pt::91c01744-86e6-4116-b8d8-5c31fc766735" providerId="AD" clId="Web-{28E45342-AE3F-4BC7-A48B-87C48BE7AC81}" dt="2023-11-21T01:22:26.885" v="380" actId="1076"/>
          <ac:picMkLst>
            <pc:docMk/>
            <pc:sldMk cId="1585842429" sldId="277"/>
            <ac:picMk id="5" creationId="{0A22090E-E6C4-D651-130F-659413B18A2F}"/>
          </ac:picMkLst>
        </pc:picChg>
        <pc:picChg chg="mod">
          <ac:chgData name="Ana Águia" userId="S::inesaguia@ua.pt::91c01744-86e6-4116-b8d8-5c31fc766735" providerId="AD" clId="Web-{28E45342-AE3F-4BC7-A48B-87C48BE7AC81}" dt="2023-11-21T01:22:33.635" v="382" actId="1076"/>
          <ac:picMkLst>
            <pc:docMk/>
            <pc:sldMk cId="1585842429" sldId="277"/>
            <ac:picMk id="6" creationId="{C5D78B46-D2EF-05F0-8875-E83226CBBFED}"/>
          </ac:picMkLst>
        </pc:picChg>
        <pc:picChg chg="mod">
          <ac:chgData name="Ana Águia" userId="S::inesaguia@ua.pt::91c01744-86e6-4116-b8d8-5c31fc766735" providerId="AD" clId="Web-{28E45342-AE3F-4BC7-A48B-87C48BE7AC81}" dt="2023-11-21T01:13:23.304" v="270" actId="1076"/>
          <ac:picMkLst>
            <pc:docMk/>
            <pc:sldMk cId="1585842429" sldId="277"/>
            <ac:picMk id="5122" creationId="{44E6AEC3-9387-F874-7047-10641E23360E}"/>
          </ac:picMkLst>
        </pc:picChg>
      </pc:sldChg>
      <pc:sldChg chg="modSp">
        <pc:chgData name="Ana Águia" userId="S::inesaguia@ua.pt::91c01744-86e6-4116-b8d8-5c31fc766735" providerId="AD" clId="Web-{28E45342-AE3F-4BC7-A48B-87C48BE7AC81}" dt="2023-11-21T01:07:31.683" v="176" actId="20577"/>
        <pc:sldMkLst>
          <pc:docMk/>
          <pc:sldMk cId="3508167652" sldId="280"/>
        </pc:sldMkLst>
        <pc:spChg chg="mod">
          <ac:chgData name="Ana Águia" userId="S::inesaguia@ua.pt::91c01744-86e6-4116-b8d8-5c31fc766735" providerId="AD" clId="Web-{28E45342-AE3F-4BC7-A48B-87C48BE7AC81}" dt="2023-11-21T01:07:31.683" v="176" actId="20577"/>
          <ac:spMkLst>
            <pc:docMk/>
            <pc:sldMk cId="3508167652" sldId="280"/>
            <ac:spMk id="6" creationId="{ADF33CFC-17FD-CAC7-FAEE-9C81DA80D4BC}"/>
          </ac:spMkLst>
        </pc:spChg>
      </pc:sldChg>
    </pc:docChg>
  </pc:docChgLst>
  <pc:docChgLst>
    <pc:chgData name="Oscar Annen" userId="d07a86dcd2295993" providerId="Windows Live" clId="Web-{85B8D830-F524-4FDD-A8FD-6AA3C0C92A4C}"/>
    <pc:docChg chg="delSld">
      <pc:chgData name="Oscar Annen" userId="d07a86dcd2295993" providerId="Windows Live" clId="Web-{85B8D830-F524-4FDD-A8FD-6AA3C0C92A4C}" dt="2023-08-21T20:32:13.980" v="0"/>
      <pc:docMkLst>
        <pc:docMk/>
      </pc:docMkLst>
      <pc:sldChg chg="del">
        <pc:chgData name="Oscar Annen" userId="d07a86dcd2295993" providerId="Windows Live" clId="Web-{85B8D830-F524-4FDD-A8FD-6AA3C0C92A4C}" dt="2023-08-21T20:32:13.980" v="0"/>
        <pc:sldMkLst>
          <pc:docMk/>
          <pc:sldMk cId="1478023678" sldId="256"/>
        </pc:sldMkLst>
      </pc:sldChg>
    </pc:docChg>
  </pc:docChgLst>
  <pc:docChgLst>
    <pc:chgData name="Pedro Carneiro" userId="S::pedrocarneiro@ua.pt::96055b4f-53e0-464f-af10-51a50567399d" providerId="AD" clId="Web-{ED0E0BD8-39D9-4FB0-B2E4-CB3BEF7F2A4C}"/>
    <pc:docChg chg="modSld">
      <pc:chgData name="Pedro Carneiro" userId="S::pedrocarneiro@ua.pt::96055b4f-53e0-464f-af10-51a50567399d" providerId="AD" clId="Web-{ED0E0BD8-39D9-4FB0-B2E4-CB3BEF7F2A4C}" dt="2023-10-09T16:28:45.201" v="7" actId="1076"/>
      <pc:docMkLst>
        <pc:docMk/>
      </pc:docMkLst>
      <pc:sldChg chg="addSp delSp modSp">
        <pc:chgData name="Pedro Carneiro" userId="S::pedrocarneiro@ua.pt::96055b4f-53e0-464f-af10-51a50567399d" providerId="AD" clId="Web-{ED0E0BD8-39D9-4FB0-B2E4-CB3BEF7F2A4C}" dt="2023-10-09T16:28:45.201" v="7" actId="1076"/>
        <pc:sldMkLst>
          <pc:docMk/>
          <pc:sldMk cId="0" sldId="262"/>
        </pc:sldMkLst>
        <pc:spChg chg="del">
          <ac:chgData name="Pedro Carneiro" userId="S::pedrocarneiro@ua.pt::96055b4f-53e0-464f-af10-51a50567399d" providerId="AD" clId="Web-{ED0E0BD8-39D9-4FB0-B2E4-CB3BEF7F2A4C}" dt="2023-10-09T16:28:13.388" v="0"/>
          <ac:spMkLst>
            <pc:docMk/>
            <pc:sldMk cId="0" sldId="262"/>
            <ac:spMk id="3" creationId="{00000000-0000-0000-0000-000000000000}"/>
          </ac:spMkLst>
        </pc:spChg>
        <pc:spChg chg="add mod">
          <ac:chgData name="Pedro Carneiro" userId="S::pedrocarneiro@ua.pt::96055b4f-53e0-464f-af10-51a50567399d" providerId="AD" clId="Web-{ED0E0BD8-39D9-4FB0-B2E4-CB3BEF7F2A4C}" dt="2023-10-09T16:28:13.388" v="0"/>
          <ac:spMkLst>
            <pc:docMk/>
            <pc:sldMk cId="0" sldId="262"/>
            <ac:spMk id="5" creationId="{ED077401-825F-21A7-9E0E-0A81DEC0158D}"/>
          </ac:spMkLst>
        </pc:spChg>
        <pc:picChg chg="add mod">
          <ac:chgData name="Pedro Carneiro" userId="S::pedrocarneiro@ua.pt::96055b4f-53e0-464f-af10-51a50567399d" providerId="AD" clId="Web-{ED0E0BD8-39D9-4FB0-B2E4-CB3BEF7F2A4C}" dt="2023-10-09T16:28:45.201" v="7" actId="1076"/>
          <ac:picMkLst>
            <pc:docMk/>
            <pc:sldMk cId="0" sldId="262"/>
            <ac:picMk id="6" creationId="{F193EF39-9405-5DFA-79ED-C80C649AB1D1}"/>
          </ac:picMkLst>
        </pc:picChg>
      </pc:sldChg>
    </pc:docChg>
  </pc:docChgLst>
  <pc:docChgLst>
    <pc:chgData name="Pedro Carneiro" userId="S::pedrocarneiro@ua.pt::96055b4f-53e0-464f-af10-51a50567399d" providerId="AD" clId="Web-{43456614-E792-49F1-9CF2-2BA88C78FDB5}"/>
    <pc:docChg chg="modSld">
      <pc:chgData name="Pedro Carneiro" userId="S::pedrocarneiro@ua.pt::96055b4f-53e0-464f-af10-51a50567399d" providerId="AD" clId="Web-{43456614-E792-49F1-9CF2-2BA88C78FDB5}" dt="2023-10-10T09:56:34.683" v="18" actId="20577"/>
      <pc:docMkLst>
        <pc:docMk/>
      </pc:docMkLst>
      <pc:sldChg chg="addSp delSp modSp">
        <pc:chgData name="Pedro Carneiro" userId="S::pedrocarneiro@ua.pt::96055b4f-53e0-464f-af10-51a50567399d" providerId="AD" clId="Web-{43456614-E792-49F1-9CF2-2BA88C78FDB5}" dt="2023-10-10T09:54:57.366" v="11" actId="1076"/>
        <pc:sldMkLst>
          <pc:docMk/>
          <pc:sldMk cId="0" sldId="262"/>
        </pc:sldMkLst>
        <pc:spChg chg="del">
          <ac:chgData name="Pedro Carneiro" userId="S::pedrocarneiro@ua.pt::96055b4f-53e0-464f-af10-51a50567399d" providerId="AD" clId="Web-{43456614-E792-49F1-9CF2-2BA88C78FDB5}" dt="2023-10-10T09:54:49.054" v="8"/>
          <ac:spMkLst>
            <pc:docMk/>
            <pc:sldMk cId="0" sldId="262"/>
            <ac:spMk id="5" creationId="{ED077401-825F-21A7-9E0E-0A81DEC0158D}"/>
          </ac:spMkLst>
        </pc:spChg>
        <pc:picChg chg="add mod">
          <ac:chgData name="Pedro Carneiro" userId="S::pedrocarneiro@ua.pt::96055b4f-53e0-464f-af10-51a50567399d" providerId="AD" clId="Web-{43456614-E792-49F1-9CF2-2BA88C78FDB5}" dt="2023-10-10T09:54:57.366" v="11" actId="1076"/>
          <ac:picMkLst>
            <pc:docMk/>
            <pc:sldMk cId="0" sldId="262"/>
            <ac:picMk id="3" creationId="{9545D562-CB0F-3FAA-9640-C4E6503624B3}"/>
          </ac:picMkLst>
        </pc:picChg>
        <pc:picChg chg="del">
          <ac:chgData name="Pedro Carneiro" userId="S::pedrocarneiro@ua.pt::96055b4f-53e0-464f-af10-51a50567399d" providerId="AD" clId="Web-{43456614-E792-49F1-9CF2-2BA88C78FDB5}" dt="2023-10-10T09:54:22.553" v="0"/>
          <ac:picMkLst>
            <pc:docMk/>
            <pc:sldMk cId="0" sldId="262"/>
            <ac:picMk id="6" creationId="{F193EF39-9405-5DFA-79ED-C80C649AB1D1}"/>
          </ac:picMkLst>
        </pc:picChg>
      </pc:sldChg>
      <pc:sldChg chg="modSp">
        <pc:chgData name="Pedro Carneiro" userId="S::pedrocarneiro@ua.pt::96055b4f-53e0-464f-af10-51a50567399d" providerId="AD" clId="Web-{43456614-E792-49F1-9CF2-2BA88C78FDB5}" dt="2023-10-10T09:56:34.683" v="18" actId="20577"/>
        <pc:sldMkLst>
          <pc:docMk/>
          <pc:sldMk cId="0" sldId="265"/>
        </pc:sldMkLst>
        <pc:spChg chg="mod">
          <ac:chgData name="Pedro Carneiro" userId="S::pedrocarneiro@ua.pt::96055b4f-53e0-464f-af10-51a50567399d" providerId="AD" clId="Web-{43456614-E792-49F1-9CF2-2BA88C78FDB5}" dt="2023-10-10T09:56:34.683" v="18" actId="20577"/>
          <ac:spMkLst>
            <pc:docMk/>
            <pc:sldMk cId="0" sldId="265"/>
            <ac:spMk id="3" creationId="{00000000-0000-0000-0000-000000000000}"/>
          </ac:spMkLst>
        </pc:spChg>
      </pc:sldChg>
    </pc:docChg>
  </pc:docChgLst>
  <pc:docChgLst>
    <pc:chgData name="Pedro Carneiro" userId="S::pedrocarneiro@ua.pt::96055b4f-53e0-464f-af10-51a50567399d" providerId="AD" clId="Web-{23F84F23-515A-4FE7-B1F6-85D89C1107E4}"/>
    <pc:docChg chg="modSld">
      <pc:chgData name="Pedro Carneiro" userId="S::pedrocarneiro@ua.pt::96055b4f-53e0-464f-af10-51a50567399d" providerId="AD" clId="Web-{23F84F23-515A-4FE7-B1F6-85D89C1107E4}" dt="2023-10-07T16:50:05.208" v="4" actId="20577"/>
      <pc:docMkLst>
        <pc:docMk/>
      </pc:docMkLst>
      <pc:sldChg chg="modSp">
        <pc:chgData name="Pedro Carneiro" userId="S::pedrocarneiro@ua.pt::96055b4f-53e0-464f-af10-51a50567399d" providerId="AD" clId="Web-{23F84F23-515A-4FE7-B1F6-85D89C1107E4}" dt="2023-10-07T16:50:05.208" v="4" actId="20577"/>
        <pc:sldMkLst>
          <pc:docMk/>
          <pc:sldMk cId="3104119749" sldId="267"/>
        </pc:sldMkLst>
        <pc:spChg chg="mod">
          <ac:chgData name="Pedro Carneiro" userId="S::pedrocarneiro@ua.pt::96055b4f-53e0-464f-af10-51a50567399d" providerId="AD" clId="Web-{23F84F23-515A-4FE7-B1F6-85D89C1107E4}" dt="2023-10-07T16:50:05.208" v="4" actId="20577"/>
          <ac:spMkLst>
            <pc:docMk/>
            <pc:sldMk cId="3104119749" sldId="267"/>
            <ac:spMk id="3" creationId="{00000000-0000-0000-0000-000000000000}"/>
          </ac:spMkLst>
        </pc:spChg>
      </pc:sldChg>
    </pc:docChg>
  </pc:docChgLst>
  <pc:docChgLst>
    <pc:chgData name="Ana Águia" userId="91c01744-86e6-4116-b8d8-5c31fc766735" providerId="ADAL" clId="{885B1BF6-0004-EB43-B34B-C4FC7AC24834}"/>
    <pc:docChg chg="undo redo custSel addSld delSld modSld">
      <pc:chgData name="Ana Águia" userId="91c01744-86e6-4116-b8d8-5c31fc766735" providerId="ADAL" clId="{885B1BF6-0004-EB43-B34B-C4FC7AC24834}" dt="2023-11-22T23:36:15.777" v="4453" actId="27918"/>
      <pc:docMkLst>
        <pc:docMk/>
      </pc:docMkLst>
      <pc:sldChg chg="modSp mod">
        <pc:chgData name="Ana Águia" userId="91c01744-86e6-4116-b8d8-5c31fc766735" providerId="ADAL" clId="{885B1BF6-0004-EB43-B34B-C4FC7AC24834}" dt="2023-11-21T02:29:04.592" v="1004" actId="20577"/>
        <pc:sldMkLst>
          <pc:docMk/>
          <pc:sldMk cId="1478023678" sldId="256"/>
        </pc:sldMkLst>
        <pc:spChg chg="mod">
          <ac:chgData name="Ana Águia" userId="91c01744-86e6-4116-b8d8-5c31fc766735" providerId="ADAL" clId="{885B1BF6-0004-EB43-B34B-C4FC7AC24834}" dt="2023-11-21T02:29:04.592" v="1004" actId="20577"/>
          <ac:spMkLst>
            <pc:docMk/>
            <pc:sldMk cId="1478023678" sldId="256"/>
            <ac:spMk id="6" creationId="{70F13631-B20D-049D-7668-84B588963CE0}"/>
          </ac:spMkLst>
        </pc:spChg>
      </pc:sldChg>
      <pc:sldChg chg="addSp delSp modSp mod">
        <pc:chgData name="Ana Águia" userId="91c01744-86e6-4116-b8d8-5c31fc766735" providerId="ADAL" clId="{885B1BF6-0004-EB43-B34B-C4FC7AC24834}" dt="2023-11-21T01:36:24.495" v="406" actId="790"/>
        <pc:sldMkLst>
          <pc:docMk/>
          <pc:sldMk cId="0" sldId="257"/>
        </pc:sldMkLst>
        <pc:spChg chg="mod">
          <ac:chgData name="Ana Águia" userId="91c01744-86e6-4116-b8d8-5c31fc766735" providerId="ADAL" clId="{885B1BF6-0004-EB43-B34B-C4FC7AC24834}" dt="2023-11-21T01:36:24.495" v="406" actId="790"/>
          <ac:spMkLst>
            <pc:docMk/>
            <pc:sldMk cId="0" sldId="257"/>
            <ac:spMk id="3" creationId="{00000000-0000-0000-0000-000000000000}"/>
          </ac:spMkLst>
        </pc:spChg>
        <pc:spChg chg="add del mod">
          <ac:chgData name="Ana Águia" userId="91c01744-86e6-4116-b8d8-5c31fc766735" providerId="ADAL" clId="{885B1BF6-0004-EB43-B34B-C4FC7AC24834}" dt="2023-11-21T01:33:24.115" v="398"/>
          <ac:spMkLst>
            <pc:docMk/>
            <pc:sldMk cId="0" sldId="257"/>
            <ac:spMk id="5" creationId="{29EA1717-37C6-4DF0-5698-1AE8A1C182DA}"/>
          </ac:spMkLst>
        </pc:spChg>
      </pc:sldChg>
      <pc:sldChg chg="addSp delSp modSp add del mod">
        <pc:chgData name="Ana Águia" userId="91c01744-86e6-4116-b8d8-5c31fc766735" providerId="ADAL" clId="{885B1BF6-0004-EB43-B34B-C4FC7AC24834}" dt="2023-11-21T14:32:19.122" v="1119" actId="2696"/>
        <pc:sldMkLst>
          <pc:docMk/>
          <pc:sldMk cId="0" sldId="258"/>
        </pc:sldMkLst>
        <pc:spChg chg="mod">
          <ac:chgData name="Ana Águia" userId="91c01744-86e6-4116-b8d8-5c31fc766735" providerId="ADAL" clId="{885B1BF6-0004-EB43-B34B-C4FC7AC24834}" dt="2023-11-21T01:38:49.847" v="424" actId="1076"/>
          <ac:spMkLst>
            <pc:docMk/>
            <pc:sldMk cId="0" sldId="258"/>
            <ac:spMk id="2" creationId="{00000000-0000-0000-0000-000000000000}"/>
          </ac:spMkLst>
        </pc:spChg>
        <pc:spChg chg="add mod">
          <ac:chgData name="Ana Águia" userId="91c01744-86e6-4116-b8d8-5c31fc766735" providerId="ADAL" clId="{885B1BF6-0004-EB43-B34B-C4FC7AC24834}" dt="2023-11-21T14:30:48.465" v="1108" actId="571"/>
          <ac:spMkLst>
            <pc:docMk/>
            <pc:sldMk cId="0" sldId="258"/>
            <ac:spMk id="20" creationId="{54566AE6-0A27-7D34-F012-29C0800B6664}"/>
          </ac:spMkLst>
        </pc:spChg>
        <pc:spChg chg="add del mod">
          <ac:chgData name="Ana Águia" userId="91c01744-86e6-4116-b8d8-5c31fc766735" providerId="ADAL" clId="{885B1BF6-0004-EB43-B34B-C4FC7AC24834}" dt="2023-11-21T14:31:52.108" v="1117"/>
          <ac:spMkLst>
            <pc:docMk/>
            <pc:sldMk cId="0" sldId="258"/>
            <ac:spMk id="22" creationId="{5F72EA27-7964-0175-F100-8AF4DC767F01}"/>
          </ac:spMkLst>
        </pc:spChg>
        <pc:graphicFrameChg chg="add del mod">
          <ac:chgData name="Ana Águia" userId="91c01744-86e6-4116-b8d8-5c31fc766735" providerId="ADAL" clId="{885B1BF6-0004-EB43-B34B-C4FC7AC24834}" dt="2023-11-21T14:24:48.209" v="1069" actId="478"/>
          <ac:graphicFrameMkLst>
            <pc:docMk/>
            <pc:sldMk cId="0" sldId="258"/>
            <ac:graphicFrameMk id="16" creationId="{A5404F80-C1F2-C853-DCFA-E184A3648764}"/>
          </ac:graphicFrameMkLst>
        </pc:graphicFrameChg>
        <pc:graphicFrameChg chg="add del mod">
          <ac:chgData name="Ana Águia" userId="91c01744-86e6-4116-b8d8-5c31fc766735" providerId="ADAL" clId="{885B1BF6-0004-EB43-B34B-C4FC7AC24834}" dt="2023-11-21T14:30:44.460" v="1107" actId="21"/>
          <ac:graphicFrameMkLst>
            <pc:docMk/>
            <pc:sldMk cId="0" sldId="258"/>
            <ac:graphicFrameMk id="17" creationId="{DDA38C8A-989B-7FFE-F017-F9099546BB84}"/>
          </ac:graphicFrameMkLst>
        </pc:graphicFrameChg>
        <pc:graphicFrameChg chg="add mod">
          <ac:chgData name="Ana Águia" userId="91c01744-86e6-4116-b8d8-5c31fc766735" providerId="ADAL" clId="{885B1BF6-0004-EB43-B34B-C4FC7AC24834}" dt="2023-11-21T14:31:33.378" v="1115" actId="1076"/>
          <ac:graphicFrameMkLst>
            <pc:docMk/>
            <pc:sldMk cId="0" sldId="258"/>
            <ac:graphicFrameMk id="21" creationId="{E98C4C7A-DC14-C732-17C3-345629B2D190}"/>
          </ac:graphicFrameMkLst>
        </pc:graphicFrameChg>
      </pc:sldChg>
      <pc:sldChg chg="delSp modSp mod">
        <pc:chgData name="Ana Águia" userId="91c01744-86e6-4116-b8d8-5c31fc766735" providerId="ADAL" clId="{885B1BF6-0004-EB43-B34B-C4FC7AC24834}" dt="2023-11-21T02:24:53.921" v="978" actId="478"/>
        <pc:sldMkLst>
          <pc:docMk/>
          <pc:sldMk cId="0" sldId="266"/>
        </pc:sldMkLst>
        <pc:spChg chg="mod">
          <ac:chgData name="Ana Águia" userId="91c01744-86e6-4116-b8d8-5c31fc766735" providerId="ADAL" clId="{885B1BF6-0004-EB43-B34B-C4FC7AC24834}" dt="2023-11-21T01:27:08.919" v="47" actId="20577"/>
          <ac:spMkLst>
            <pc:docMk/>
            <pc:sldMk cId="0" sldId="266"/>
            <ac:spMk id="2" creationId="{00000000-0000-0000-0000-000000000000}"/>
          </ac:spMkLst>
        </pc:spChg>
        <pc:spChg chg="del mod">
          <ac:chgData name="Ana Águia" userId="91c01744-86e6-4116-b8d8-5c31fc766735" providerId="ADAL" clId="{885B1BF6-0004-EB43-B34B-C4FC7AC24834}" dt="2023-11-21T02:24:53.921" v="978" actId="478"/>
          <ac:spMkLst>
            <pc:docMk/>
            <pc:sldMk cId="0" sldId="266"/>
            <ac:spMk id="3" creationId="{00000000-0000-0000-0000-000000000000}"/>
          </ac:spMkLst>
        </pc:spChg>
      </pc:sldChg>
      <pc:sldChg chg="modSp mod">
        <pc:chgData name="Ana Águia" userId="91c01744-86e6-4116-b8d8-5c31fc766735" providerId="ADAL" clId="{885B1BF6-0004-EB43-B34B-C4FC7AC24834}" dt="2023-11-21T01:50:24.316" v="842" actId="1076"/>
        <pc:sldMkLst>
          <pc:docMk/>
          <pc:sldMk cId="2003885774" sldId="274"/>
        </pc:sldMkLst>
        <pc:spChg chg="mod">
          <ac:chgData name="Ana Águia" userId="91c01744-86e6-4116-b8d8-5c31fc766735" providerId="ADAL" clId="{885B1BF6-0004-EB43-B34B-C4FC7AC24834}" dt="2023-11-21T01:50:24.316" v="842" actId="1076"/>
          <ac:spMkLst>
            <pc:docMk/>
            <pc:sldMk cId="2003885774" sldId="274"/>
            <ac:spMk id="3" creationId="{A313E6E6-A2BE-0B18-2749-0843BE66C201}"/>
          </ac:spMkLst>
        </pc:spChg>
      </pc:sldChg>
      <pc:sldChg chg="modSp mod">
        <pc:chgData name="Ana Águia" userId="91c01744-86e6-4116-b8d8-5c31fc766735" providerId="ADAL" clId="{885B1BF6-0004-EB43-B34B-C4FC7AC24834}" dt="2023-11-21T01:50:16.902" v="841" actId="1076"/>
        <pc:sldMkLst>
          <pc:docMk/>
          <pc:sldMk cId="603666034" sldId="275"/>
        </pc:sldMkLst>
        <pc:spChg chg="mod">
          <ac:chgData name="Ana Águia" userId="91c01744-86e6-4116-b8d8-5c31fc766735" providerId="ADAL" clId="{885B1BF6-0004-EB43-B34B-C4FC7AC24834}" dt="2023-11-21T01:50:16.902" v="841" actId="1076"/>
          <ac:spMkLst>
            <pc:docMk/>
            <pc:sldMk cId="603666034" sldId="275"/>
            <ac:spMk id="3" creationId="{A313E6E6-A2BE-0B18-2749-0843BE66C201}"/>
          </ac:spMkLst>
        </pc:spChg>
      </pc:sldChg>
      <pc:sldChg chg="modSp mod">
        <pc:chgData name="Ana Águia" userId="91c01744-86e6-4116-b8d8-5c31fc766735" providerId="ADAL" clId="{885B1BF6-0004-EB43-B34B-C4FC7AC24834}" dt="2023-11-21T02:36:35.112" v="1062" actId="1076"/>
        <pc:sldMkLst>
          <pc:docMk/>
          <pc:sldMk cId="1585842429" sldId="277"/>
        </pc:sldMkLst>
        <pc:spChg chg="mod">
          <ac:chgData name="Ana Águia" userId="91c01744-86e6-4116-b8d8-5c31fc766735" providerId="ADAL" clId="{885B1BF6-0004-EB43-B34B-C4FC7AC24834}" dt="2023-11-21T01:41:36.292" v="454" actId="14100"/>
          <ac:spMkLst>
            <pc:docMk/>
            <pc:sldMk cId="1585842429" sldId="277"/>
            <ac:spMk id="7" creationId="{4DC35CFB-5564-0ED1-511D-886B094D6E13}"/>
          </ac:spMkLst>
        </pc:spChg>
        <pc:spChg chg="mod">
          <ac:chgData name="Ana Águia" userId="91c01744-86e6-4116-b8d8-5c31fc766735" providerId="ADAL" clId="{885B1BF6-0004-EB43-B34B-C4FC7AC24834}" dt="2023-11-21T01:42:14.093" v="461" actId="14100"/>
          <ac:spMkLst>
            <pc:docMk/>
            <pc:sldMk cId="1585842429" sldId="277"/>
            <ac:spMk id="10" creationId="{CDF44483-5DCA-9868-0ADC-1C67B1842F54}"/>
          </ac:spMkLst>
        </pc:spChg>
        <pc:spChg chg="mod">
          <ac:chgData name="Ana Águia" userId="91c01744-86e6-4116-b8d8-5c31fc766735" providerId="ADAL" clId="{885B1BF6-0004-EB43-B34B-C4FC7AC24834}" dt="2023-11-21T01:41:52.077" v="456" actId="14100"/>
          <ac:spMkLst>
            <pc:docMk/>
            <pc:sldMk cId="1585842429" sldId="277"/>
            <ac:spMk id="11" creationId="{BBE315ED-3B4A-2DE8-6D84-8FA176101054}"/>
          </ac:spMkLst>
        </pc:spChg>
        <pc:spChg chg="mod">
          <ac:chgData name="Ana Águia" userId="91c01744-86e6-4116-b8d8-5c31fc766735" providerId="ADAL" clId="{885B1BF6-0004-EB43-B34B-C4FC7AC24834}" dt="2023-11-21T01:42:10.077" v="459" actId="14100"/>
          <ac:spMkLst>
            <pc:docMk/>
            <pc:sldMk cId="1585842429" sldId="277"/>
            <ac:spMk id="12" creationId="{B9E39C60-7595-7B3B-E7C8-C21614E876CC}"/>
          </ac:spMkLst>
        </pc:spChg>
        <pc:spChg chg="mod">
          <ac:chgData name="Ana Águia" userId="91c01744-86e6-4116-b8d8-5c31fc766735" providerId="ADAL" clId="{885B1BF6-0004-EB43-B34B-C4FC7AC24834}" dt="2023-11-21T02:36:29.501" v="1061" actId="1076"/>
          <ac:spMkLst>
            <pc:docMk/>
            <pc:sldMk cId="1585842429" sldId="277"/>
            <ac:spMk id="5127" creationId="{9BCFAEA2-E3BA-1DF4-4914-FDF2DD02A852}"/>
          </ac:spMkLst>
        </pc:spChg>
        <pc:spChg chg="mod">
          <ac:chgData name="Ana Águia" userId="91c01744-86e6-4116-b8d8-5c31fc766735" providerId="ADAL" clId="{885B1BF6-0004-EB43-B34B-C4FC7AC24834}" dt="2023-11-21T02:36:35.112" v="1062" actId="1076"/>
          <ac:spMkLst>
            <pc:docMk/>
            <pc:sldMk cId="1585842429" sldId="277"/>
            <ac:spMk id="5129" creationId="{F30101B9-C5AD-A1E4-245A-FA28D9F520FE}"/>
          </ac:spMkLst>
        </pc:spChg>
        <pc:picChg chg="mod">
          <ac:chgData name="Ana Águia" userId="91c01744-86e6-4116-b8d8-5c31fc766735" providerId="ADAL" clId="{885B1BF6-0004-EB43-B34B-C4FC7AC24834}" dt="2023-11-21T01:41:08.378" v="449" actId="1076"/>
          <ac:picMkLst>
            <pc:docMk/>
            <pc:sldMk cId="1585842429" sldId="277"/>
            <ac:picMk id="3" creationId="{662DD847-9DFE-4F72-555C-DD3440CFBB40}"/>
          </ac:picMkLst>
        </pc:picChg>
        <pc:picChg chg="mod">
          <ac:chgData name="Ana Águia" userId="91c01744-86e6-4116-b8d8-5c31fc766735" providerId="ADAL" clId="{885B1BF6-0004-EB43-B34B-C4FC7AC24834}" dt="2023-11-21T01:40:49.782" v="446" actId="1076"/>
          <ac:picMkLst>
            <pc:docMk/>
            <pc:sldMk cId="1585842429" sldId="277"/>
            <ac:picMk id="4" creationId="{F6D3CB5E-A04C-F440-7058-75351FD00053}"/>
          </ac:picMkLst>
        </pc:picChg>
        <pc:picChg chg="mod">
          <ac:chgData name="Ana Águia" userId="91c01744-86e6-4116-b8d8-5c31fc766735" providerId="ADAL" clId="{885B1BF6-0004-EB43-B34B-C4FC7AC24834}" dt="2023-11-21T01:40:56.453" v="447" actId="1076"/>
          <ac:picMkLst>
            <pc:docMk/>
            <pc:sldMk cId="1585842429" sldId="277"/>
            <ac:picMk id="5" creationId="{0A22090E-E6C4-D651-130F-659413B18A2F}"/>
          </ac:picMkLst>
        </pc:picChg>
        <pc:picChg chg="mod">
          <ac:chgData name="Ana Águia" userId="91c01744-86e6-4116-b8d8-5c31fc766735" providerId="ADAL" clId="{885B1BF6-0004-EB43-B34B-C4FC7AC24834}" dt="2023-11-21T01:40:47.803" v="445" actId="1076"/>
          <ac:picMkLst>
            <pc:docMk/>
            <pc:sldMk cId="1585842429" sldId="277"/>
            <ac:picMk id="6" creationId="{C5D78B46-D2EF-05F0-8875-E83226CBBFED}"/>
          </ac:picMkLst>
        </pc:picChg>
        <pc:picChg chg="mod">
          <ac:chgData name="Ana Águia" userId="91c01744-86e6-4116-b8d8-5c31fc766735" providerId="ADAL" clId="{885B1BF6-0004-EB43-B34B-C4FC7AC24834}" dt="2023-11-21T02:36:07.715" v="1058" actId="1076"/>
          <ac:picMkLst>
            <pc:docMk/>
            <pc:sldMk cId="1585842429" sldId="277"/>
            <ac:picMk id="5122" creationId="{44E6AEC3-9387-F874-7047-10641E23360E}"/>
          </ac:picMkLst>
        </pc:picChg>
      </pc:sldChg>
      <pc:sldChg chg="addSp delSp modSp mod">
        <pc:chgData name="Ana Águia" userId="91c01744-86e6-4116-b8d8-5c31fc766735" providerId="ADAL" clId="{885B1BF6-0004-EB43-B34B-C4FC7AC24834}" dt="2023-11-22T22:12:20.514" v="4051" actId="14100"/>
        <pc:sldMkLst>
          <pc:docMk/>
          <pc:sldMk cId="3061660928" sldId="278"/>
        </pc:sldMkLst>
        <pc:spChg chg="mod">
          <ac:chgData name="Ana Águia" userId="91c01744-86e6-4116-b8d8-5c31fc766735" providerId="ADAL" clId="{885B1BF6-0004-EB43-B34B-C4FC7AC24834}" dt="2023-11-21T01:32:08.351" v="368" actId="20577"/>
          <ac:spMkLst>
            <pc:docMk/>
            <pc:sldMk cId="3061660928" sldId="278"/>
            <ac:spMk id="4" creationId="{B1DBADA6-FB7E-68F2-9822-973215339BDD}"/>
          </ac:spMkLst>
        </pc:spChg>
        <pc:graphicFrameChg chg="del mod modGraphic">
          <ac:chgData name="Ana Águia" userId="91c01744-86e6-4116-b8d8-5c31fc766735" providerId="ADAL" clId="{885B1BF6-0004-EB43-B34B-C4FC7AC24834}" dt="2023-11-22T21:53:11.666" v="3234" actId="478"/>
          <ac:graphicFrameMkLst>
            <pc:docMk/>
            <pc:sldMk cId="3061660928" sldId="278"/>
            <ac:graphicFrameMk id="3" creationId="{45C4CDB0-071C-AED9-A1B1-86F11038F26C}"/>
          </ac:graphicFrameMkLst>
        </pc:graphicFrameChg>
        <pc:graphicFrameChg chg="add del mod modGraphic">
          <ac:chgData name="Ana Águia" userId="91c01744-86e6-4116-b8d8-5c31fc766735" providerId="ADAL" clId="{885B1BF6-0004-EB43-B34B-C4FC7AC24834}" dt="2023-11-22T21:59:09.165" v="3305" actId="478"/>
          <ac:graphicFrameMkLst>
            <pc:docMk/>
            <pc:sldMk cId="3061660928" sldId="278"/>
            <ac:graphicFrameMk id="5" creationId="{3145BE05-D8E0-96E1-5CC0-CE96CB3CD10B}"/>
          </ac:graphicFrameMkLst>
        </pc:graphicFrameChg>
        <pc:graphicFrameChg chg="add mod modGraphic">
          <ac:chgData name="Ana Águia" userId="91c01744-86e6-4116-b8d8-5c31fc766735" providerId="ADAL" clId="{885B1BF6-0004-EB43-B34B-C4FC7AC24834}" dt="2023-11-22T22:12:20.514" v="4051" actId="14100"/>
          <ac:graphicFrameMkLst>
            <pc:docMk/>
            <pc:sldMk cId="3061660928" sldId="278"/>
            <ac:graphicFrameMk id="6" creationId="{1CD2A9D2-B319-0E45-6D81-37B0DC95E79A}"/>
          </ac:graphicFrameMkLst>
        </pc:graphicFrameChg>
      </pc:sldChg>
      <pc:sldChg chg="addSp delSp modSp del mod setBg">
        <pc:chgData name="Ana Águia" userId="91c01744-86e6-4116-b8d8-5c31fc766735" providerId="ADAL" clId="{885B1BF6-0004-EB43-B34B-C4FC7AC24834}" dt="2023-11-21T02:13:14.110" v="858" actId="2696"/>
        <pc:sldMkLst>
          <pc:docMk/>
          <pc:sldMk cId="3508167652" sldId="280"/>
        </pc:sldMkLst>
        <pc:spChg chg="del">
          <ac:chgData name="Ana Águia" userId="91c01744-86e6-4116-b8d8-5c31fc766735" providerId="ADAL" clId="{885B1BF6-0004-EB43-B34B-C4FC7AC24834}" dt="2023-11-21T02:10:43.155" v="844"/>
          <ac:spMkLst>
            <pc:docMk/>
            <pc:sldMk cId="3508167652" sldId="280"/>
            <ac:spMk id="2" creationId="{6822D37C-53C6-1EED-D0C2-ED334D079414}"/>
          </ac:spMkLst>
        </pc:spChg>
        <pc:spChg chg="del">
          <ac:chgData name="Ana Águia" userId="91c01744-86e6-4116-b8d8-5c31fc766735" providerId="ADAL" clId="{885B1BF6-0004-EB43-B34B-C4FC7AC24834}" dt="2023-11-21T02:11:04.586" v="851" actId="478"/>
          <ac:spMkLst>
            <pc:docMk/>
            <pc:sldMk cId="3508167652" sldId="280"/>
            <ac:spMk id="3" creationId="{4A5ACE1C-485D-A59B-1076-5F7A6A12A632}"/>
          </ac:spMkLst>
        </pc:spChg>
        <pc:spChg chg="mod">
          <ac:chgData name="Ana Águia" userId="91c01744-86e6-4116-b8d8-5c31fc766735" providerId="ADAL" clId="{885B1BF6-0004-EB43-B34B-C4FC7AC24834}" dt="2023-11-21T01:32:26.167" v="393" actId="14100"/>
          <ac:spMkLst>
            <pc:docMk/>
            <pc:sldMk cId="3508167652" sldId="280"/>
            <ac:spMk id="4" creationId="{686B573A-6E1B-2540-57F2-A19801826D43}"/>
          </ac:spMkLst>
        </pc:spChg>
        <pc:spChg chg="mod">
          <ac:chgData name="Ana Águia" userId="91c01744-86e6-4116-b8d8-5c31fc766735" providerId="ADAL" clId="{885B1BF6-0004-EB43-B34B-C4FC7AC24834}" dt="2023-11-21T01:27:28.747" v="49" actId="20577"/>
          <ac:spMkLst>
            <pc:docMk/>
            <pc:sldMk cId="3508167652" sldId="280"/>
            <ac:spMk id="6" creationId="{ADF33CFC-17FD-CAC7-FAEE-9C81DA80D4BC}"/>
          </ac:spMkLst>
        </pc:spChg>
        <pc:spChg chg="add del mod">
          <ac:chgData name="Ana Águia" userId="91c01744-86e6-4116-b8d8-5c31fc766735" providerId="ADAL" clId="{885B1BF6-0004-EB43-B34B-C4FC7AC24834}" dt="2023-11-21T02:11:02.730" v="850" actId="478"/>
          <ac:spMkLst>
            <pc:docMk/>
            <pc:sldMk cId="3508167652" sldId="280"/>
            <ac:spMk id="10" creationId="{283CD155-0506-6A87-43F9-7AFB9C0D82CE}"/>
          </ac:spMkLst>
        </pc:spChg>
        <pc:spChg chg="add del mod">
          <ac:chgData name="Ana Águia" userId="91c01744-86e6-4116-b8d8-5c31fc766735" providerId="ADAL" clId="{885B1BF6-0004-EB43-B34B-C4FC7AC24834}" dt="2023-11-21T02:12:46.846" v="856"/>
          <ac:spMkLst>
            <pc:docMk/>
            <pc:sldMk cId="3508167652" sldId="280"/>
            <ac:spMk id="11" creationId="{866A8951-BAB5-F711-3356-47803F3DC41B}"/>
          </ac:spMkLst>
        </pc:spChg>
        <pc:picChg chg="add del mod">
          <ac:chgData name="Ana Águia" userId="91c01744-86e6-4116-b8d8-5c31fc766735" providerId="ADAL" clId="{885B1BF6-0004-EB43-B34B-C4FC7AC24834}" dt="2023-11-21T02:11:00.591" v="849" actId="478"/>
          <ac:picMkLst>
            <pc:docMk/>
            <pc:sldMk cId="3508167652" sldId="280"/>
            <ac:picMk id="8" creationId="{FC402E53-F8A9-1F72-1C50-C0224F3A4821}"/>
          </ac:picMkLst>
        </pc:picChg>
      </pc:sldChg>
      <pc:sldChg chg="modSp mod">
        <pc:chgData name="Ana Águia" userId="91c01744-86e6-4116-b8d8-5c31fc766735" providerId="ADAL" clId="{885B1BF6-0004-EB43-B34B-C4FC7AC24834}" dt="2023-11-21T01:31:56.518" v="354" actId="20577"/>
        <pc:sldMkLst>
          <pc:docMk/>
          <pc:sldMk cId="823017289" sldId="281"/>
        </pc:sldMkLst>
        <pc:spChg chg="mod">
          <ac:chgData name="Ana Águia" userId="91c01744-86e6-4116-b8d8-5c31fc766735" providerId="ADAL" clId="{885B1BF6-0004-EB43-B34B-C4FC7AC24834}" dt="2023-11-21T01:31:56.518" v="354" actId="20577"/>
          <ac:spMkLst>
            <pc:docMk/>
            <pc:sldMk cId="823017289" sldId="281"/>
            <ac:spMk id="2" creationId="{D59F9525-EF13-7E86-0B90-20C981743697}"/>
          </ac:spMkLst>
        </pc:spChg>
        <pc:spChg chg="mod">
          <ac:chgData name="Ana Águia" userId="91c01744-86e6-4116-b8d8-5c31fc766735" providerId="ADAL" clId="{885B1BF6-0004-EB43-B34B-C4FC7AC24834}" dt="2023-11-21T01:31:41.535" v="343" actId="1076"/>
          <ac:spMkLst>
            <pc:docMk/>
            <pc:sldMk cId="823017289" sldId="281"/>
            <ac:spMk id="3" creationId="{97E3560E-AADD-54AD-44FD-C248E9E5EF97}"/>
          </ac:spMkLst>
        </pc:spChg>
        <pc:spChg chg="mod">
          <ac:chgData name="Ana Águia" userId="91c01744-86e6-4116-b8d8-5c31fc766735" providerId="ADAL" clId="{885B1BF6-0004-EB43-B34B-C4FC7AC24834}" dt="2023-11-21T01:31:30.135" v="339" actId="2710"/>
          <ac:spMkLst>
            <pc:docMk/>
            <pc:sldMk cId="823017289" sldId="281"/>
            <ac:spMk id="4" creationId="{173D065F-8DA1-D5F6-6B43-35918B451122}"/>
          </ac:spMkLst>
        </pc:spChg>
        <pc:spChg chg="mod">
          <ac:chgData name="Ana Águia" userId="91c01744-86e6-4116-b8d8-5c31fc766735" providerId="ADAL" clId="{885B1BF6-0004-EB43-B34B-C4FC7AC24834}" dt="2023-11-21T01:31:37.013" v="341" actId="1076"/>
          <ac:spMkLst>
            <pc:docMk/>
            <pc:sldMk cId="823017289" sldId="281"/>
            <ac:spMk id="7" creationId="{59CA40D0-F207-B1C4-C1E8-F66BEBD7ACF0}"/>
          </ac:spMkLst>
        </pc:spChg>
        <pc:spChg chg="mod">
          <ac:chgData name="Ana Águia" userId="91c01744-86e6-4116-b8d8-5c31fc766735" providerId="ADAL" clId="{885B1BF6-0004-EB43-B34B-C4FC7AC24834}" dt="2023-11-21T01:31:36.446" v="340" actId="2710"/>
          <ac:spMkLst>
            <pc:docMk/>
            <pc:sldMk cId="823017289" sldId="281"/>
            <ac:spMk id="9" creationId="{721C8E4A-926D-DABC-70FF-159B325EC96C}"/>
          </ac:spMkLst>
        </pc:spChg>
        <pc:spChg chg="mod">
          <ac:chgData name="Ana Águia" userId="91c01744-86e6-4116-b8d8-5c31fc766735" providerId="ADAL" clId="{885B1BF6-0004-EB43-B34B-C4FC7AC24834}" dt="2023-11-21T01:31:40.822" v="342" actId="2710"/>
          <ac:spMkLst>
            <pc:docMk/>
            <pc:sldMk cId="823017289" sldId="281"/>
            <ac:spMk id="12" creationId="{2D861026-2330-D81A-0538-8AAD33BE640D}"/>
          </ac:spMkLst>
        </pc:spChg>
        <pc:spChg chg="mod">
          <ac:chgData name="Ana Águia" userId="91c01744-86e6-4116-b8d8-5c31fc766735" providerId="ADAL" clId="{885B1BF6-0004-EB43-B34B-C4FC7AC24834}" dt="2023-11-21T01:31:49.126" v="345" actId="2710"/>
          <ac:spMkLst>
            <pc:docMk/>
            <pc:sldMk cId="823017289" sldId="281"/>
            <ac:spMk id="13" creationId="{7E52FABC-444D-A958-3D12-9D9161FDEED8}"/>
          </ac:spMkLst>
        </pc:spChg>
      </pc:sldChg>
      <pc:sldChg chg="modSp mod">
        <pc:chgData name="Ana Águia" userId="91c01744-86e6-4116-b8d8-5c31fc766735" providerId="ADAL" clId="{885B1BF6-0004-EB43-B34B-C4FC7AC24834}" dt="2023-11-21T01:50:38.954" v="843" actId="1076"/>
        <pc:sldMkLst>
          <pc:docMk/>
          <pc:sldMk cId="1097094529" sldId="282"/>
        </pc:sldMkLst>
        <pc:spChg chg="mod">
          <ac:chgData name="Ana Águia" userId="91c01744-86e6-4116-b8d8-5c31fc766735" providerId="ADAL" clId="{885B1BF6-0004-EB43-B34B-C4FC7AC24834}" dt="2023-11-21T01:37:01.079" v="408" actId="404"/>
          <ac:spMkLst>
            <pc:docMk/>
            <pc:sldMk cId="1097094529" sldId="282"/>
            <ac:spMk id="754" creationId="{D7F8023D-C856-F43E-503B-35F539F7418B}"/>
          </ac:spMkLst>
        </pc:spChg>
        <pc:spChg chg="mod">
          <ac:chgData name="Ana Águia" userId="91c01744-86e6-4116-b8d8-5c31fc766735" providerId="ADAL" clId="{885B1BF6-0004-EB43-B34B-C4FC7AC24834}" dt="2023-11-21T01:37:13.510" v="410" actId="2710"/>
          <ac:spMkLst>
            <pc:docMk/>
            <pc:sldMk cId="1097094529" sldId="282"/>
            <ac:spMk id="773" creationId="{1362EE87-04BA-3482-77A7-045FF62D93A8}"/>
          </ac:spMkLst>
        </pc:spChg>
        <pc:spChg chg="mod">
          <ac:chgData name="Ana Águia" userId="91c01744-86e6-4116-b8d8-5c31fc766735" providerId="ADAL" clId="{885B1BF6-0004-EB43-B34B-C4FC7AC24834}" dt="2023-11-21T01:37:20.348" v="412" actId="2710"/>
          <ac:spMkLst>
            <pc:docMk/>
            <pc:sldMk cId="1097094529" sldId="282"/>
            <ac:spMk id="775" creationId="{BE8EC494-FD12-D4C5-EF00-C8926275DEE1}"/>
          </ac:spMkLst>
        </pc:spChg>
        <pc:spChg chg="mod">
          <ac:chgData name="Ana Águia" userId="91c01744-86e6-4116-b8d8-5c31fc766735" providerId="ADAL" clId="{885B1BF6-0004-EB43-B34B-C4FC7AC24834}" dt="2023-11-21T01:37:27.673" v="414" actId="2710"/>
          <ac:spMkLst>
            <pc:docMk/>
            <pc:sldMk cId="1097094529" sldId="282"/>
            <ac:spMk id="777" creationId="{913F9D35-F9B7-E1D9-8B5D-C27A68BE275B}"/>
          </ac:spMkLst>
        </pc:spChg>
        <pc:spChg chg="mod">
          <ac:chgData name="Ana Águia" userId="91c01744-86e6-4116-b8d8-5c31fc766735" providerId="ADAL" clId="{885B1BF6-0004-EB43-B34B-C4FC7AC24834}" dt="2023-11-21T01:37:36.025" v="416" actId="404"/>
          <ac:spMkLst>
            <pc:docMk/>
            <pc:sldMk cId="1097094529" sldId="282"/>
            <ac:spMk id="779" creationId="{E51BED2A-DA1E-3C54-6FA6-AB359925715F}"/>
          </ac:spMkLst>
        </pc:spChg>
        <pc:spChg chg="mod">
          <ac:chgData name="Ana Águia" userId="91c01744-86e6-4116-b8d8-5c31fc766735" providerId="ADAL" clId="{885B1BF6-0004-EB43-B34B-C4FC7AC24834}" dt="2023-11-21T01:38:15.058" v="423" actId="20577"/>
          <ac:spMkLst>
            <pc:docMk/>
            <pc:sldMk cId="1097094529" sldId="282"/>
            <ac:spMk id="781" creationId="{9B13A888-14DB-F25E-318F-29E184942902}"/>
          </ac:spMkLst>
        </pc:spChg>
        <pc:graphicFrameChg chg="mod">
          <ac:chgData name="Ana Águia" userId="91c01744-86e6-4116-b8d8-5c31fc766735" providerId="ADAL" clId="{885B1BF6-0004-EB43-B34B-C4FC7AC24834}" dt="2023-11-21T01:50:38.954" v="843" actId="1076"/>
          <ac:graphicFrameMkLst>
            <pc:docMk/>
            <pc:sldMk cId="1097094529" sldId="282"/>
            <ac:graphicFrameMk id="22" creationId="{ABC1DE32-2A7C-12BF-61E8-23C1841D0DE2}"/>
          </ac:graphicFrameMkLst>
        </pc:graphicFrameChg>
      </pc:sldChg>
      <pc:sldChg chg="addSp delSp modSp new del mod setBg modClrScheme chgLayout">
        <pc:chgData name="Ana Águia" userId="91c01744-86e6-4116-b8d8-5c31fc766735" providerId="ADAL" clId="{885B1BF6-0004-EB43-B34B-C4FC7AC24834}" dt="2023-11-21T02:24:37.450" v="977" actId="2696"/>
        <pc:sldMkLst>
          <pc:docMk/>
          <pc:sldMk cId="3731042416" sldId="283"/>
        </pc:sldMkLst>
        <pc:spChg chg="mod ord">
          <ac:chgData name="Ana Águia" userId="91c01744-86e6-4116-b8d8-5c31fc766735" providerId="ADAL" clId="{885B1BF6-0004-EB43-B34B-C4FC7AC24834}" dt="2023-11-21T02:14:21.270" v="869" actId="700"/>
          <ac:spMkLst>
            <pc:docMk/>
            <pc:sldMk cId="3731042416" sldId="283"/>
            <ac:spMk id="2" creationId="{1E801D9A-4F12-FA25-4250-5C94BE6CBD00}"/>
          </ac:spMkLst>
        </pc:spChg>
        <pc:spChg chg="add del mod ord">
          <ac:chgData name="Ana Águia" userId="91c01744-86e6-4116-b8d8-5c31fc766735" providerId="ADAL" clId="{885B1BF6-0004-EB43-B34B-C4FC7AC24834}" dt="2023-11-21T02:13:45.592" v="860" actId="700"/>
          <ac:spMkLst>
            <pc:docMk/>
            <pc:sldMk cId="3731042416" sldId="283"/>
            <ac:spMk id="3" creationId="{B2519028-0297-B5FE-F880-322A94DAE20D}"/>
          </ac:spMkLst>
        </pc:spChg>
        <pc:spChg chg="add del mod ord">
          <ac:chgData name="Ana Águia" userId="91c01744-86e6-4116-b8d8-5c31fc766735" providerId="ADAL" clId="{885B1BF6-0004-EB43-B34B-C4FC7AC24834}" dt="2023-11-21T02:13:45.592" v="860" actId="700"/>
          <ac:spMkLst>
            <pc:docMk/>
            <pc:sldMk cId="3731042416" sldId="283"/>
            <ac:spMk id="4" creationId="{4E8E2057-2DAD-420F-07CA-4F53624BDE87}"/>
          </ac:spMkLst>
        </pc:spChg>
        <pc:spChg chg="add del mod ord">
          <ac:chgData name="Ana Águia" userId="91c01744-86e6-4116-b8d8-5c31fc766735" providerId="ADAL" clId="{885B1BF6-0004-EB43-B34B-C4FC7AC24834}" dt="2023-11-21T02:13:49.052" v="861" actId="700"/>
          <ac:spMkLst>
            <pc:docMk/>
            <pc:sldMk cId="3731042416" sldId="283"/>
            <ac:spMk id="5" creationId="{3C2DE38F-1B03-5C89-E1B7-029FDCB0C1E9}"/>
          </ac:spMkLst>
        </pc:spChg>
        <pc:spChg chg="add del mod ord">
          <ac:chgData name="Ana Águia" userId="91c01744-86e6-4116-b8d8-5c31fc766735" providerId="ADAL" clId="{885B1BF6-0004-EB43-B34B-C4FC7AC24834}" dt="2023-11-21T02:13:49.052" v="861" actId="700"/>
          <ac:spMkLst>
            <pc:docMk/>
            <pc:sldMk cId="3731042416" sldId="283"/>
            <ac:spMk id="6" creationId="{35DB415D-61E2-D8FE-0B6C-A9D9B34FD444}"/>
          </ac:spMkLst>
        </pc:spChg>
        <pc:spChg chg="add del mod ord">
          <ac:chgData name="Ana Águia" userId="91c01744-86e6-4116-b8d8-5c31fc766735" providerId="ADAL" clId="{885B1BF6-0004-EB43-B34B-C4FC7AC24834}" dt="2023-11-21T02:13:49.052" v="861" actId="700"/>
          <ac:spMkLst>
            <pc:docMk/>
            <pc:sldMk cId="3731042416" sldId="283"/>
            <ac:spMk id="7" creationId="{FFE33062-8919-D5C4-AFE5-BA3E552ECCC2}"/>
          </ac:spMkLst>
        </pc:spChg>
        <pc:spChg chg="add del mod ord">
          <ac:chgData name="Ana Águia" userId="91c01744-86e6-4116-b8d8-5c31fc766735" providerId="ADAL" clId="{885B1BF6-0004-EB43-B34B-C4FC7AC24834}" dt="2023-11-21T02:13:56.891" v="862" actId="478"/>
          <ac:spMkLst>
            <pc:docMk/>
            <pc:sldMk cId="3731042416" sldId="283"/>
            <ac:spMk id="8" creationId="{40F344A1-CE3B-3BD4-0920-5688542D8851}"/>
          </ac:spMkLst>
        </pc:spChg>
        <pc:spChg chg="add del mod ord">
          <ac:chgData name="Ana Águia" userId="91c01744-86e6-4116-b8d8-5c31fc766735" providerId="ADAL" clId="{885B1BF6-0004-EB43-B34B-C4FC7AC24834}" dt="2023-11-21T02:13:58.464" v="863" actId="478"/>
          <ac:spMkLst>
            <pc:docMk/>
            <pc:sldMk cId="3731042416" sldId="283"/>
            <ac:spMk id="9" creationId="{87BD7CAE-1F5E-AFB7-989C-66B9248880E1}"/>
          </ac:spMkLst>
        </pc:spChg>
        <pc:spChg chg="add del mod ord">
          <ac:chgData name="Ana Águia" userId="91c01744-86e6-4116-b8d8-5c31fc766735" providerId="ADAL" clId="{885B1BF6-0004-EB43-B34B-C4FC7AC24834}" dt="2023-11-21T02:14:24.058" v="870" actId="478"/>
          <ac:spMkLst>
            <pc:docMk/>
            <pc:sldMk cId="3731042416" sldId="283"/>
            <ac:spMk id="12" creationId="{427D79FB-2602-8AFC-624F-8F6FA0D17B2B}"/>
          </ac:spMkLst>
        </pc:spChg>
        <pc:spChg chg="add del mod ord">
          <ac:chgData name="Ana Águia" userId="91c01744-86e6-4116-b8d8-5c31fc766735" providerId="ADAL" clId="{885B1BF6-0004-EB43-B34B-C4FC7AC24834}" dt="2023-11-21T02:14:26.908" v="872" actId="478"/>
          <ac:spMkLst>
            <pc:docMk/>
            <pc:sldMk cId="3731042416" sldId="283"/>
            <ac:spMk id="13" creationId="{79511599-BD93-BBC7-EBC4-CDB221DB6C2C}"/>
          </ac:spMkLst>
        </pc:spChg>
        <pc:spChg chg="add del mod ord">
          <ac:chgData name="Ana Águia" userId="91c01744-86e6-4116-b8d8-5c31fc766735" providerId="ADAL" clId="{885B1BF6-0004-EB43-B34B-C4FC7AC24834}" dt="2023-11-21T02:14:25.116" v="871" actId="478"/>
          <ac:spMkLst>
            <pc:docMk/>
            <pc:sldMk cId="3731042416" sldId="283"/>
            <ac:spMk id="14" creationId="{B038B45C-EB72-60A5-474B-D6FCD1D9A155}"/>
          </ac:spMkLst>
        </pc:spChg>
        <pc:spChg chg="add mod">
          <ac:chgData name="Ana Águia" userId="91c01744-86e6-4116-b8d8-5c31fc766735" providerId="ADAL" clId="{885B1BF6-0004-EB43-B34B-C4FC7AC24834}" dt="2023-11-21T02:16:04.065" v="914" actId="1076"/>
          <ac:spMkLst>
            <pc:docMk/>
            <pc:sldMk cId="3731042416" sldId="283"/>
            <ac:spMk id="17" creationId="{C9103EB2-071A-9542-02A8-C6D3441F4A5F}"/>
          </ac:spMkLst>
        </pc:spChg>
        <pc:picChg chg="add del mod">
          <ac:chgData name="Ana Águia" userId="91c01744-86e6-4116-b8d8-5c31fc766735" providerId="ADAL" clId="{885B1BF6-0004-EB43-B34B-C4FC7AC24834}" dt="2023-11-21T02:14:09.356" v="868" actId="478"/>
          <ac:picMkLst>
            <pc:docMk/>
            <pc:sldMk cId="3731042416" sldId="283"/>
            <ac:picMk id="11" creationId="{72C81EDA-B38E-AE5F-49DE-F53E49DF2911}"/>
          </ac:picMkLst>
        </pc:picChg>
        <pc:picChg chg="add mod">
          <ac:chgData name="Ana Águia" userId="91c01744-86e6-4116-b8d8-5c31fc766735" providerId="ADAL" clId="{885B1BF6-0004-EB43-B34B-C4FC7AC24834}" dt="2023-11-21T02:16:15.272" v="915" actId="1076"/>
          <ac:picMkLst>
            <pc:docMk/>
            <pc:sldMk cId="3731042416" sldId="283"/>
            <ac:picMk id="16" creationId="{AC216D2A-D645-808D-73F9-087DB4A1D8DF}"/>
          </ac:picMkLst>
        </pc:picChg>
      </pc:sldChg>
      <pc:sldChg chg="addSp delSp modSp new mod">
        <pc:chgData name="Ana Águia" userId="91c01744-86e6-4116-b8d8-5c31fc766735" providerId="ADAL" clId="{885B1BF6-0004-EB43-B34B-C4FC7AC24834}" dt="2023-11-21T02:24:24.877" v="976" actId="1076"/>
        <pc:sldMkLst>
          <pc:docMk/>
          <pc:sldMk cId="3126462799" sldId="284"/>
        </pc:sldMkLst>
        <pc:spChg chg="mod">
          <ac:chgData name="Ana Águia" userId="91c01744-86e6-4116-b8d8-5c31fc766735" providerId="ADAL" clId="{885B1BF6-0004-EB43-B34B-C4FC7AC24834}" dt="2023-11-21T02:24:08.392" v="974" actId="1076"/>
          <ac:spMkLst>
            <pc:docMk/>
            <pc:sldMk cId="3126462799" sldId="284"/>
            <ac:spMk id="2" creationId="{643380D0-AFAD-4B32-8A0C-03966D11749A}"/>
          </ac:spMkLst>
        </pc:spChg>
        <pc:spChg chg="del">
          <ac:chgData name="Ana Águia" userId="91c01744-86e6-4116-b8d8-5c31fc766735" providerId="ADAL" clId="{885B1BF6-0004-EB43-B34B-C4FC7AC24834}" dt="2023-11-21T02:22:03.017" v="917" actId="478"/>
          <ac:spMkLst>
            <pc:docMk/>
            <pc:sldMk cId="3126462799" sldId="284"/>
            <ac:spMk id="3" creationId="{2DA88567-9F32-504B-2B92-3967FB4EC47F}"/>
          </ac:spMkLst>
        </pc:spChg>
        <pc:picChg chg="add del mod">
          <ac:chgData name="Ana Águia" userId="91c01744-86e6-4116-b8d8-5c31fc766735" providerId="ADAL" clId="{885B1BF6-0004-EB43-B34B-C4FC7AC24834}" dt="2023-11-21T02:22:11.779" v="923" actId="478"/>
          <ac:picMkLst>
            <pc:docMk/>
            <pc:sldMk cId="3126462799" sldId="284"/>
            <ac:picMk id="6" creationId="{18C6BD8A-5783-075D-99B3-9625FFCA1DCC}"/>
          </ac:picMkLst>
        </pc:picChg>
        <pc:picChg chg="add mod">
          <ac:chgData name="Ana Águia" userId="91c01744-86e6-4116-b8d8-5c31fc766735" providerId="ADAL" clId="{885B1BF6-0004-EB43-B34B-C4FC7AC24834}" dt="2023-11-21T02:24:24.877" v="976" actId="1076"/>
          <ac:picMkLst>
            <pc:docMk/>
            <pc:sldMk cId="3126462799" sldId="284"/>
            <ac:picMk id="8" creationId="{153A0A79-D09E-4192-E8DC-1D9E6666E847}"/>
          </ac:picMkLst>
        </pc:picChg>
      </pc:sldChg>
      <pc:sldChg chg="addSp modSp mod">
        <pc:chgData name="Ana Águia" userId="91c01744-86e6-4116-b8d8-5c31fc766735" providerId="ADAL" clId="{885B1BF6-0004-EB43-B34B-C4FC7AC24834}" dt="2023-11-22T23:36:15.777" v="4453" actId="27918"/>
        <pc:sldMkLst>
          <pc:docMk/>
          <pc:sldMk cId="3207533523" sldId="286"/>
        </pc:sldMkLst>
        <pc:graphicFrameChg chg="add mod">
          <ac:chgData name="Ana Águia" userId="91c01744-86e6-4116-b8d8-5c31fc766735" providerId="ADAL" clId="{885B1BF6-0004-EB43-B34B-C4FC7AC24834}" dt="2023-11-21T14:42:37.131" v="1248"/>
          <ac:graphicFrameMkLst>
            <pc:docMk/>
            <pc:sldMk cId="3207533523" sldId="286"/>
            <ac:graphicFrameMk id="3" creationId="{2291EFC8-2587-80F2-418E-A0F3E237B5E7}"/>
          </ac:graphicFrameMkLst>
        </pc:graphicFrameChg>
        <pc:graphicFrameChg chg="add mod">
          <ac:chgData name="Ana Águia" userId="91c01744-86e6-4116-b8d8-5c31fc766735" providerId="ADAL" clId="{885B1BF6-0004-EB43-B34B-C4FC7AC24834}" dt="2023-11-21T14:42:48.484" v="1250"/>
          <ac:graphicFrameMkLst>
            <pc:docMk/>
            <pc:sldMk cId="3207533523" sldId="286"/>
            <ac:graphicFrameMk id="4" creationId="{474BCEC0-495C-00AE-5D9C-2A2B7730EC41}"/>
          </ac:graphicFrameMkLst>
        </pc:graphicFrameChg>
        <pc:graphicFrameChg chg="add mod">
          <ac:chgData name="Ana Águia" userId="91c01744-86e6-4116-b8d8-5c31fc766735" providerId="ADAL" clId="{885B1BF6-0004-EB43-B34B-C4FC7AC24834}" dt="2023-11-21T14:43:13.956" v="1252" actId="1076"/>
          <ac:graphicFrameMkLst>
            <pc:docMk/>
            <pc:sldMk cId="3207533523" sldId="286"/>
            <ac:graphicFrameMk id="5" creationId="{971FA081-6E31-201F-A413-D7DCFDBCE972}"/>
          </ac:graphicFrameMkLst>
        </pc:graphicFrameChg>
      </pc:sldChg>
      <pc:sldChg chg="addSp delSp modSp mod">
        <pc:chgData name="Ana Águia" userId="91c01744-86e6-4116-b8d8-5c31fc766735" providerId="ADAL" clId="{885B1BF6-0004-EB43-B34B-C4FC7AC24834}" dt="2023-11-22T23:31:53.570" v="4402" actId="20577"/>
        <pc:sldMkLst>
          <pc:docMk/>
          <pc:sldMk cId="2897000515" sldId="288"/>
        </pc:sldMkLst>
        <pc:spChg chg="mod">
          <ac:chgData name="Ana Águia" userId="91c01744-86e6-4116-b8d8-5c31fc766735" providerId="ADAL" clId="{885B1BF6-0004-EB43-B34B-C4FC7AC24834}" dt="2023-11-22T23:31:53.570" v="4402" actId="20577"/>
          <ac:spMkLst>
            <pc:docMk/>
            <pc:sldMk cId="2897000515" sldId="288"/>
            <ac:spMk id="2" creationId="{ED00819C-CCA0-EB2A-CB97-1749D417C5BC}"/>
          </ac:spMkLst>
        </pc:spChg>
        <pc:spChg chg="del mod">
          <ac:chgData name="Ana Águia" userId="91c01744-86e6-4116-b8d8-5c31fc766735" providerId="ADAL" clId="{885B1BF6-0004-EB43-B34B-C4FC7AC24834}" dt="2023-11-22T23:09:44.663" v="4209" actId="478"/>
          <ac:spMkLst>
            <pc:docMk/>
            <pc:sldMk cId="2897000515" sldId="288"/>
            <ac:spMk id="3" creationId="{4FA96887-4815-2A17-B388-54CC34D8EB9C}"/>
          </ac:spMkLst>
        </pc:spChg>
        <pc:spChg chg="add del mod">
          <ac:chgData name="Ana Águia" userId="91c01744-86e6-4116-b8d8-5c31fc766735" providerId="ADAL" clId="{885B1BF6-0004-EB43-B34B-C4FC7AC24834}" dt="2023-11-22T23:29:29.107" v="4388" actId="478"/>
          <ac:spMkLst>
            <pc:docMk/>
            <pc:sldMk cId="2897000515" sldId="288"/>
            <ac:spMk id="5" creationId="{4477BB50-2D04-C10C-A7CF-ED736CB25DEA}"/>
          </ac:spMkLst>
        </pc:spChg>
        <pc:spChg chg="add del mod">
          <ac:chgData name="Ana Águia" userId="91c01744-86e6-4116-b8d8-5c31fc766735" providerId="ADAL" clId="{885B1BF6-0004-EB43-B34B-C4FC7AC24834}" dt="2023-11-22T23:13:25.485" v="4229" actId="478"/>
          <ac:spMkLst>
            <pc:docMk/>
            <pc:sldMk cId="2897000515" sldId="288"/>
            <ac:spMk id="7" creationId="{C130059B-B5BB-D17B-224E-B839C3A5C6D0}"/>
          </ac:spMkLst>
        </pc:spChg>
      </pc:sldChg>
      <pc:sldChg chg="new del">
        <pc:chgData name="Ana Águia" userId="91c01744-86e6-4116-b8d8-5c31fc766735" providerId="ADAL" clId="{885B1BF6-0004-EB43-B34B-C4FC7AC24834}" dt="2023-11-21T14:31:25.060" v="1113" actId="680"/>
        <pc:sldMkLst>
          <pc:docMk/>
          <pc:sldMk cId="2982933378" sldId="288"/>
        </pc:sldMkLst>
      </pc:sldChg>
      <pc:sldChg chg="addSp modSp new mod">
        <pc:chgData name="Ana Águia" userId="91c01744-86e6-4116-b8d8-5c31fc766735" providerId="ADAL" clId="{885B1BF6-0004-EB43-B34B-C4FC7AC24834}" dt="2023-11-22T22:14:52.821" v="4082" actId="1076"/>
        <pc:sldMkLst>
          <pc:docMk/>
          <pc:sldMk cId="3625736048" sldId="289"/>
        </pc:sldMkLst>
        <pc:spChg chg="mod">
          <ac:chgData name="Ana Águia" userId="91c01744-86e6-4116-b8d8-5c31fc766735" providerId="ADAL" clId="{885B1BF6-0004-EB43-B34B-C4FC7AC24834}" dt="2023-11-22T22:14:33.214" v="4081" actId="1076"/>
          <ac:spMkLst>
            <pc:docMk/>
            <pc:sldMk cId="3625736048" sldId="289"/>
            <ac:spMk id="2" creationId="{48431F23-AAE1-A279-8849-B03A81660EA9}"/>
          </ac:spMkLst>
        </pc:spChg>
        <pc:spChg chg="mod">
          <ac:chgData name="Ana Águia" userId="91c01744-86e6-4116-b8d8-5c31fc766735" providerId="ADAL" clId="{885B1BF6-0004-EB43-B34B-C4FC7AC24834}" dt="2023-11-22T22:14:52.821" v="4082" actId="1076"/>
          <ac:spMkLst>
            <pc:docMk/>
            <pc:sldMk cId="3625736048" sldId="289"/>
            <ac:spMk id="3" creationId="{8C67BD37-87B9-982C-C6A1-1225B8B2A1CB}"/>
          </ac:spMkLst>
        </pc:spChg>
        <pc:spChg chg="add mod">
          <ac:chgData name="Ana Águia" userId="91c01744-86e6-4116-b8d8-5c31fc766735" providerId="ADAL" clId="{885B1BF6-0004-EB43-B34B-C4FC7AC24834}" dt="2023-11-22T22:14:27.679" v="4080" actId="1076"/>
          <ac:spMkLst>
            <pc:docMk/>
            <pc:sldMk cId="3625736048" sldId="289"/>
            <ac:spMk id="5" creationId="{3E0FEEEE-87F2-7696-D65B-8A05320367EF}"/>
          </ac:spMkLst>
        </pc:spChg>
      </pc:sldChg>
      <pc:sldChg chg="addSp delSp modSp new mod">
        <pc:chgData name="Ana Águia" userId="91c01744-86e6-4116-b8d8-5c31fc766735" providerId="ADAL" clId="{885B1BF6-0004-EB43-B34B-C4FC7AC24834}" dt="2023-11-22T23:27:26.957" v="4292" actId="20577"/>
        <pc:sldMkLst>
          <pc:docMk/>
          <pc:sldMk cId="3899596491" sldId="290"/>
        </pc:sldMkLst>
        <pc:spChg chg="del mod">
          <ac:chgData name="Ana Águia" userId="91c01744-86e6-4116-b8d8-5c31fc766735" providerId="ADAL" clId="{885B1BF6-0004-EB43-B34B-C4FC7AC24834}" dt="2023-11-22T22:26:06.679" v="4132" actId="21"/>
          <ac:spMkLst>
            <pc:docMk/>
            <pc:sldMk cId="3899596491" sldId="290"/>
            <ac:spMk id="2" creationId="{0630A2B6-D65A-66DF-437B-1A8FBC17ED15}"/>
          </ac:spMkLst>
        </pc:spChg>
        <pc:spChg chg="del mod">
          <ac:chgData name="Ana Águia" userId="91c01744-86e6-4116-b8d8-5c31fc766735" providerId="ADAL" clId="{885B1BF6-0004-EB43-B34B-C4FC7AC24834}" dt="2023-11-22T22:27:13.476" v="4149" actId="478"/>
          <ac:spMkLst>
            <pc:docMk/>
            <pc:sldMk cId="3899596491" sldId="290"/>
            <ac:spMk id="3" creationId="{4ADEC5EA-8436-3D0A-F0BC-BA8E8E9EB763}"/>
          </ac:spMkLst>
        </pc:spChg>
        <pc:spChg chg="del">
          <ac:chgData name="Ana Águia" userId="91c01744-86e6-4116-b8d8-5c31fc766735" providerId="ADAL" clId="{885B1BF6-0004-EB43-B34B-C4FC7AC24834}" dt="2023-11-22T22:25:21.873" v="4127" actId="478"/>
          <ac:spMkLst>
            <pc:docMk/>
            <pc:sldMk cId="3899596491" sldId="290"/>
            <ac:spMk id="4" creationId="{C101967A-EEB0-CE85-D979-AE7BBB061F71}"/>
          </ac:spMkLst>
        </pc:spChg>
        <pc:spChg chg="add del mod">
          <ac:chgData name="Ana Águia" userId="91c01744-86e6-4116-b8d8-5c31fc766735" providerId="ADAL" clId="{885B1BF6-0004-EB43-B34B-C4FC7AC24834}" dt="2023-11-22T22:26:15.458" v="4134" actId="478"/>
          <ac:spMkLst>
            <pc:docMk/>
            <pc:sldMk cId="3899596491" sldId="290"/>
            <ac:spMk id="9" creationId="{2E3DA7DB-11F5-2330-046E-1A04444EF33D}"/>
          </ac:spMkLst>
        </pc:spChg>
        <pc:spChg chg="add del mod">
          <ac:chgData name="Ana Águia" userId="91c01744-86e6-4116-b8d8-5c31fc766735" providerId="ADAL" clId="{885B1BF6-0004-EB43-B34B-C4FC7AC24834}" dt="2023-11-22T22:27:14.470" v="4150" actId="478"/>
          <ac:spMkLst>
            <pc:docMk/>
            <pc:sldMk cId="3899596491" sldId="290"/>
            <ac:spMk id="11" creationId="{9C8AE3E2-23CD-B188-83DF-1EE92395E08A}"/>
          </ac:spMkLst>
        </pc:spChg>
        <pc:spChg chg="add mod">
          <ac:chgData name="Ana Águia" userId="91c01744-86e6-4116-b8d8-5c31fc766735" providerId="ADAL" clId="{885B1BF6-0004-EB43-B34B-C4FC7AC24834}" dt="2023-11-22T23:18:12.407" v="4240" actId="1076"/>
          <ac:spMkLst>
            <pc:docMk/>
            <pc:sldMk cId="3899596491" sldId="290"/>
            <ac:spMk id="12" creationId="{399FA3C2-4627-BE1C-531B-6F0E875B2CD5}"/>
          </ac:spMkLst>
        </pc:spChg>
        <pc:spChg chg="add mod">
          <ac:chgData name="Ana Águia" userId="91c01744-86e6-4116-b8d8-5c31fc766735" providerId="ADAL" clId="{885B1BF6-0004-EB43-B34B-C4FC7AC24834}" dt="2023-11-22T23:18:16.771" v="4241" actId="1076"/>
          <ac:spMkLst>
            <pc:docMk/>
            <pc:sldMk cId="3899596491" sldId="290"/>
            <ac:spMk id="17" creationId="{584DBE8A-95A8-04F1-7DDF-C5113AF66366}"/>
          </ac:spMkLst>
        </pc:spChg>
        <pc:spChg chg="add mod">
          <ac:chgData name="Ana Águia" userId="91c01744-86e6-4116-b8d8-5c31fc766735" providerId="ADAL" clId="{885B1BF6-0004-EB43-B34B-C4FC7AC24834}" dt="2023-11-22T23:27:26.957" v="4292" actId="20577"/>
          <ac:spMkLst>
            <pc:docMk/>
            <pc:sldMk cId="3899596491" sldId="290"/>
            <ac:spMk id="18" creationId="{730B5346-33D1-12D1-29EA-517496DC84E6}"/>
          </ac:spMkLst>
        </pc:spChg>
        <pc:picChg chg="add mod">
          <ac:chgData name="Ana Águia" userId="91c01744-86e6-4116-b8d8-5c31fc766735" providerId="ADAL" clId="{885B1BF6-0004-EB43-B34B-C4FC7AC24834}" dt="2023-11-22T23:18:09.959" v="4239" actId="1076"/>
          <ac:picMkLst>
            <pc:docMk/>
            <pc:sldMk cId="3899596491" sldId="290"/>
            <ac:picMk id="7" creationId="{C5490B9C-1C53-DBF7-E8BB-74B55CB90A0E}"/>
          </ac:picMkLst>
        </pc:picChg>
        <pc:picChg chg="add mod">
          <ac:chgData name="Ana Águia" userId="91c01744-86e6-4116-b8d8-5c31fc766735" providerId="ADAL" clId="{885B1BF6-0004-EB43-B34B-C4FC7AC24834}" dt="2023-11-22T23:18:40.632" v="4248" actId="1076"/>
          <ac:picMkLst>
            <pc:docMk/>
            <pc:sldMk cId="3899596491" sldId="290"/>
            <ac:picMk id="14" creationId="{3DFC6283-165F-052B-1169-58FFFE3CA382}"/>
          </ac:picMkLst>
        </pc:picChg>
        <pc:picChg chg="add mod">
          <ac:chgData name="Ana Águia" userId="91c01744-86e6-4116-b8d8-5c31fc766735" providerId="ADAL" clId="{885B1BF6-0004-EB43-B34B-C4FC7AC24834}" dt="2023-11-22T23:23:21.721" v="4259" actId="1076"/>
          <ac:picMkLst>
            <pc:docMk/>
            <pc:sldMk cId="3899596491" sldId="290"/>
            <ac:picMk id="16" creationId="{D3B59FAE-1C40-58AB-AF1E-EA0B74755332}"/>
          </ac:picMkLst>
        </pc:picChg>
        <pc:picChg chg="add mod">
          <ac:chgData name="Ana Águia" userId="91c01744-86e6-4116-b8d8-5c31fc766735" providerId="ADAL" clId="{885B1BF6-0004-EB43-B34B-C4FC7AC24834}" dt="2023-11-22T23:18:19.710" v="4242" actId="1076"/>
          <ac:picMkLst>
            <pc:docMk/>
            <pc:sldMk cId="3899596491" sldId="290"/>
            <ac:picMk id="20" creationId="{FB0A089F-1B8F-CDDC-6B0A-D78B2AD41066}"/>
          </ac:picMkLst>
        </pc:picChg>
        <pc:picChg chg="add mod">
          <ac:chgData name="Ana Águia" userId="91c01744-86e6-4116-b8d8-5c31fc766735" providerId="ADAL" clId="{885B1BF6-0004-EB43-B34B-C4FC7AC24834}" dt="2023-11-22T23:18:41.952" v="4249" actId="1076"/>
          <ac:picMkLst>
            <pc:docMk/>
            <pc:sldMk cId="3899596491" sldId="290"/>
            <ac:picMk id="22" creationId="{179B92AD-A41F-C60D-050F-B1A7601F92FB}"/>
          </ac:picMkLst>
        </pc:picChg>
        <pc:picChg chg="add mod">
          <ac:chgData name="Ana Águia" userId="91c01744-86e6-4116-b8d8-5c31fc766735" providerId="ADAL" clId="{885B1BF6-0004-EB43-B34B-C4FC7AC24834}" dt="2023-11-22T23:26:29.026" v="4270" actId="1076"/>
          <ac:picMkLst>
            <pc:docMk/>
            <pc:sldMk cId="3899596491" sldId="290"/>
            <ac:picMk id="24" creationId="{57491720-884A-2DF1-D113-F9AB7838DFC2}"/>
          </ac:picMkLst>
        </pc:picChg>
        <pc:picChg chg="add mod">
          <ac:chgData name="Ana Águia" userId="91c01744-86e6-4116-b8d8-5c31fc766735" providerId="ADAL" clId="{885B1BF6-0004-EB43-B34B-C4FC7AC24834}" dt="2023-11-22T23:25:44.175" v="4264" actId="1076"/>
          <ac:picMkLst>
            <pc:docMk/>
            <pc:sldMk cId="3899596491" sldId="290"/>
            <ac:picMk id="26" creationId="{36388B29-4645-71C9-76E7-56C5F730157F}"/>
          </ac:picMkLst>
        </pc:picChg>
        <pc:picChg chg="add mod">
          <ac:chgData name="Ana Águia" userId="91c01744-86e6-4116-b8d8-5c31fc766735" providerId="ADAL" clId="{885B1BF6-0004-EB43-B34B-C4FC7AC24834}" dt="2023-11-22T23:26:31.772" v="4271" actId="1076"/>
          <ac:picMkLst>
            <pc:docMk/>
            <pc:sldMk cId="3899596491" sldId="290"/>
            <ac:picMk id="1026" creationId="{FA8B6BC7-89A2-B50D-B727-1DC41FBC92E7}"/>
          </ac:picMkLst>
        </pc:picChg>
      </pc:sldChg>
      <pc:sldChg chg="new del">
        <pc:chgData name="Ana Águia" userId="91c01744-86e6-4116-b8d8-5c31fc766735" providerId="ADAL" clId="{885B1BF6-0004-EB43-B34B-C4FC7AC24834}" dt="2023-11-22T23:33:32.440" v="4404" actId="2696"/>
        <pc:sldMkLst>
          <pc:docMk/>
          <pc:sldMk cId="502319702" sldId="291"/>
        </pc:sldMkLst>
      </pc:sldChg>
      <pc:sldChg chg="modSp new mod">
        <pc:chgData name="Ana Águia" userId="91c01744-86e6-4116-b8d8-5c31fc766735" providerId="ADAL" clId="{885B1BF6-0004-EB43-B34B-C4FC7AC24834}" dt="2023-11-22T23:33:49.831" v="4446" actId="20577"/>
        <pc:sldMkLst>
          <pc:docMk/>
          <pc:sldMk cId="3397653300" sldId="291"/>
        </pc:sldMkLst>
        <pc:spChg chg="mod">
          <ac:chgData name="Ana Águia" userId="91c01744-86e6-4116-b8d8-5c31fc766735" providerId="ADAL" clId="{885B1BF6-0004-EB43-B34B-C4FC7AC24834}" dt="2023-11-22T23:33:49.831" v="4446" actId="20577"/>
          <ac:spMkLst>
            <pc:docMk/>
            <pc:sldMk cId="3397653300" sldId="291"/>
            <ac:spMk id="2" creationId="{4EADA9B8-B73D-F2EC-7BAE-88EFFE6E44A7}"/>
          </ac:spMkLst>
        </pc:spChg>
      </pc:sldChg>
      <pc:sldMasterChg chg="delSldLayout">
        <pc:chgData name="Ana Águia" userId="91c01744-86e6-4116-b8d8-5c31fc766735" providerId="ADAL" clId="{885B1BF6-0004-EB43-B34B-C4FC7AC24834}" dt="2023-11-21T02:24:37.450" v="977" actId="2696"/>
        <pc:sldMasterMkLst>
          <pc:docMk/>
          <pc:sldMasterMk cId="0" sldId="2147483665"/>
        </pc:sldMasterMkLst>
        <pc:sldLayoutChg chg="del">
          <pc:chgData name="Ana Águia" userId="91c01744-86e6-4116-b8d8-5c31fc766735" providerId="ADAL" clId="{885B1BF6-0004-EB43-B34B-C4FC7AC24834}" dt="2023-11-21T02:13:14.110" v="858" actId="2696"/>
          <pc:sldLayoutMkLst>
            <pc:docMk/>
            <pc:sldMasterMk cId="0" sldId="2147483665"/>
            <pc:sldLayoutMk cId="0" sldId="2147483659"/>
          </pc:sldLayoutMkLst>
        </pc:sldLayoutChg>
        <pc:sldLayoutChg chg="del">
          <pc:chgData name="Ana Águia" userId="91c01744-86e6-4116-b8d8-5c31fc766735" providerId="ADAL" clId="{885B1BF6-0004-EB43-B34B-C4FC7AC24834}" dt="2023-11-21T02:24:37.450" v="977" actId="2696"/>
          <pc:sldLayoutMkLst>
            <pc:docMk/>
            <pc:sldMasterMk cId="0" sldId="2147483665"/>
            <pc:sldLayoutMk cId="0" sldId="2147483663"/>
          </pc:sldLayoutMkLst>
        </pc:sldLayoutChg>
      </pc:sldMasterChg>
    </pc:docChg>
  </pc:docChgLst>
  <pc:docChgLst>
    <pc:chgData name="Ruben Marinho" userId="S::a40115@ua.pt::4b0eadf5-75d2-4c58-8a88-17ea73f55671" providerId="AD" clId="Web-{357A0E39-ED63-4070-9078-034039E67DB5}"/>
    <pc:docChg chg="modSld">
      <pc:chgData name="Ruben Marinho" userId="S::a40115@ua.pt::4b0eadf5-75d2-4c58-8a88-17ea73f55671" providerId="AD" clId="Web-{357A0E39-ED63-4070-9078-034039E67DB5}" dt="2023-10-11T22:29:28.761" v="1" actId="20577"/>
      <pc:docMkLst>
        <pc:docMk/>
      </pc:docMkLst>
      <pc:sldChg chg="modSp">
        <pc:chgData name="Ruben Marinho" userId="S::a40115@ua.pt::4b0eadf5-75d2-4c58-8a88-17ea73f55671" providerId="AD" clId="Web-{357A0E39-ED63-4070-9078-034039E67DB5}" dt="2023-10-11T22:29:28.761" v="1" actId="20577"/>
        <pc:sldMkLst>
          <pc:docMk/>
          <pc:sldMk cId="0" sldId="263"/>
        </pc:sldMkLst>
        <pc:spChg chg="mod">
          <ac:chgData name="Ruben Marinho" userId="S::a40115@ua.pt::4b0eadf5-75d2-4c58-8a88-17ea73f55671" providerId="AD" clId="Web-{357A0E39-ED63-4070-9078-034039E67DB5}" dt="2023-10-11T22:29:28.761" v="1" actId="20577"/>
          <ac:spMkLst>
            <pc:docMk/>
            <pc:sldMk cId="0" sldId="263"/>
            <ac:spMk id="2" creationId="{00000000-0000-0000-0000-000000000000}"/>
          </ac:spMkLst>
        </pc:spChg>
      </pc:sldChg>
    </pc:docChg>
  </pc:docChgLst>
  <pc:docChgLst>
    <pc:chgData name="Ana Águia" userId="S::inesaguia@ua.pt::91c01744-86e6-4116-b8d8-5c31fc766735" providerId="AD" clId="Web-{DC8F39F5-24DB-4F05-91F6-15E3AB4A8CF1}"/>
    <pc:docChg chg="addSld modSld">
      <pc:chgData name="Ana Águia" userId="S::inesaguia@ua.pt::91c01744-86e6-4116-b8d8-5c31fc766735" providerId="AD" clId="Web-{DC8F39F5-24DB-4F05-91F6-15E3AB4A8CF1}" dt="2023-11-21T14:10:16.065" v="321" actId="1076"/>
      <pc:docMkLst>
        <pc:docMk/>
      </pc:docMkLst>
      <pc:sldChg chg="modSp modCm">
        <pc:chgData name="Ana Águia" userId="S::inesaguia@ua.pt::91c01744-86e6-4116-b8d8-5c31fc766735" providerId="AD" clId="Web-{DC8F39F5-24DB-4F05-91F6-15E3AB4A8CF1}" dt="2023-11-21T13:47:11.607" v="123"/>
        <pc:sldMkLst>
          <pc:docMk/>
          <pc:sldMk cId="1478023678" sldId="256"/>
        </pc:sldMkLst>
        <pc:spChg chg="mod">
          <ac:chgData name="Ana Águia" userId="S::inesaguia@ua.pt::91c01744-86e6-4116-b8d8-5c31fc766735" providerId="AD" clId="Web-{DC8F39F5-24DB-4F05-91F6-15E3AB4A8CF1}" dt="2023-11-21T13:41:57.601" v="7" actId="20577"/>
          <ac:spMkLst>
            <pc:docMk/>
            <pc:sldMk cId="1478023678" sldId="256"/>
            <ac:spMk id="6" creationId="{70F13631-B20D-049D-7668-84B588963CE0}"/>
          </ac:spMkLst>
        </pc:spChg>
        <pc:extLst>
          <p:ext xmlns:p="http://schemas.openxmlformats.org/presentationml/2006/main" uri="{D6D511B9-2390-475A-947B-AFAB55BFBCF1}">
            <pc226:cmChg xmlns:pc226="http://schemas.microsoft.com/office/powerpoint/2022/06/main/command" chg="mod">
              <pc226:chgData name="Ana Águia" userId="S::inesaguia@ua.pt::91c01744-86e6-4116-b8d8-5c31fc766735" providerId="AD" clId="Web-{DC8F39F5-24DB-4F05-91F6-15E3AB4A8CF1}" dt="2023-11-21T13:47:11.607" v="123"/>
              <pc2:cmMkLst xmlns:pc2="http://schemas.microsoft.com/office/powerpoint/2019/9/main/command">
                <pc:docMk/>
                <pc:sldMk cId="1478023678" sldId="256"/>
                <pc2:cmMk id="{A2B93779-4F79-4840-AF13-50ED19F1B530}"/>
              </pc2:cmMkLst>
              <pc226:cmRplyChg chg="add">
                <pc226:chgData name="Ana Águia" userId="S::inesaguia@ua.pt::91c01744-86e6-4116-b8d8-5c31fc766735" providerId="AD" clId="Web-{DC8F39F5-24DB-4F05-91F6-15E3AB4A8CF1}" dt="2023-11-21T13:41:53.194" v="6"/>
                <pc2:cmRplyMkLst xmlns:pc2="http://schemas.microsoft.com/office/powerpoint/2019/9/main/command">
                  <pc:docMk/>
                  <pc:sldMk cId="1478023678" sldId="256"/>
                  <pc2:cmMk id="{A2B93779-4F79-4840-AF13-50ED19F1B530}"/>
                  <pc2:cmRplyMk id="{8CB4F5DE-31F7-4F4E-8D12-CE8A58641C8D}"/>
                </pc2:cmRplyMkLst>
              </pc226:cmRplyChg>
            </pc226:cmChg>
          </p:ext>
        </pc:extLst>
      </pc:sldChg>
      <pc:sldChg chg="modSp">
        <pc:chgData name="Ana Águia" userId="S::inesaguia@ua.pt::91c01744-86e6-4116-b8d8-5c31fc766735" providerId="AD" clId="Web-{DC8F39F5-24DB-4F05-91F6-15E3AB4A8CF1}" dt="2023-11-21T14:10:16.065" v="321" actId="1076"/>
        <pc:sldMkLst>
          <pc:docMk/>
          <pc:sldMk cId="2003885774" sldId="274"/>
        </pc:sldMkLst>
        <pc:spChg chg="mod">
          <ac:chgData name="Ana Águia" userId="S::inesaguia@ua.pt::91c01744-86e6-4116-b8d8-5c31fc766735" providerId="AD" clId="Web-{DC8F39F5-24DB-4F05-91F6-15E3AB4A8CF1}" dt="2023-11-21T14:10:16.065" v="321" actId="1076"/>
          <ac:spMkLst>
            <pc:docMk/>
            <pc:sldMk cId="2003885774" sldId="274"/>
            <ac:spMk id="3" creationId="{A313E6E6-A2BE-0B18-2749-0843BE66C201}"/>
          </ac:spMkLst>
        </pc:spChg>
      </pc:sldChg>
      <pc:sldChg chg="modSp modCm">
        <pc:chgData name="Ana Águia" userId="S::inesaguia@ua.pt::91c01744-86e6-4116-b8d8-5c31fc766735" providerId="AD" clId="Web-{DC8F39F5-24DB-4F05-91F6-15E3AB4A8CF1}" dt="2023-11-21T13:59:12.768" v="236" actId="20577"/>
        <pc:sldMkLst>
          <pc:docMk/>
          <pc:sldMk cId="603666034" sldId="275"/>
        </pc:sldMkLst>
        <pc:spChg chg="mod">
          <ac:chgData name="Ana Águia" userId="S::inesaguia@ua.pt::91c01744-86e6-4116-b8d8-5c31fc766735" providerId="AD" clId="Web-{DC8F39F5-24DB-4F05-91F6-15E3AB4A8CF1}" dt="2023-11-21T13:59:12.768" v="236" actId="20577"/>
          <ac:spMkLst>
            <pc:docMk/>
            <pc:sldMk cId="603666034" sldId="275"/>
            <ac:spMk id="3" creationId="{A313E6E6-A2BE-0B18-2749-0843BE66C201}"/>
          </ac:spMkLst>
        </pc:spChg>
        <pc:extLst>
          <p:ext xmlns:p="http://schemas.openxmlformats.org/presentationml/2006/main" uri="{D6D511B9-2390-475A-947B-AFAB55BFBCF1}">
            <pc226:cmChg xmlns:pc226="http://schemas.microsoft.com/office/powerpoint/2022/06/main/command" chg="mod">
              <pc226:chgData name="Ana Águia" userId="S::inesaguia@ua.pt::91c01744-86e6-4116-b8d8-5c31fc766735" providerId="AD" clId="Web-{DC8F39F5-24DB-4F05-91F6-15E3AB4A8CF1}" dt="2023-11-21T13:57:09.775" v="207"/>
              <pc2:cmMkLst xmlns:pc2="http://schemas.microsoft.com/office/powerpoint/2019/9/main/command">
                <pc:docMk/>
                <pc:sldMk cId="603666034" sldId="275"/>
                <pc2:cmMk id="{BE5B8BFC-86D9-44EF-A08E-857E662E550F}"/>
              </pc2:cmMkLst>
            </pc226:cmChg>
          </p:ext>
        </pc:extLst>
      </pc:sldChg>
      <pc:sldChg chg="addSp delSp modSp modCm">
        <pc:chgData name="Ana Águia" userId="S::inesaguia@ua.pt::91c01744-86e6-4116-b8d8-5c31fc766735" providerId="AD" clId="Web-{DC8F39F5-24DB-4F05-91F6-15E3AB4A8CF1}" dt="2023-11-21T13:50:44.216" v="164" actId="20577"/>
        <pc:sldMkLst>
          <pc:docMk/>
          <pc:sldMk cId="1585842429" sldId="277"/>
        </pc:sldMkLst>
        <pc:spChg chg="mod">
          <ac:chgData name="Ana Águia" userId="S::inesaguia@ua.pt::91c01744-86e6-4116-b8d8-5c31fc766735" providerId="AD" clId="Web-{DC8F39F5-24DB-4F05-91F6-15E3AB4A8CF1}" dt="2023-11-21T13:49:27.586" v="151" actId="20577"/>
          <ac:spMkLst>
            <pc:docMk/>
            <pc:sldMk cId="1585842429" sldId="277"/>
            <ac:spMk id="7" creationId="{4DC35CFB-5564-0ED1-511D-886B094D6E13}"/>
          </ac:spMkLst>
        </pc:spChg>
        <pc:spChg chg="add del mod">
          <ac:chgData name="Ana Águia" userId="S::inesaguia@ua.pt::91c01744-86e6-4116-b8d8-5c31fc766735" providerId="AD" clId="Web-{DC8F39F5-24DB-4F05-91F6-15E3AB4A8CF1}" dt="2023-11-21T13:49:31.508" v="152"/>
          <ac:spMkLst>
            <pc:docMk/>
            <pc:sldMk cId="1585842429" sldId="277"/>
            <ac:spMk id="9" creationId="{F574B9CF-9B40-13A8-F7D3-CE010E35AAD1}"/>
          </ac:spMkLst>
        </pc:spChg>
        <pc:spChg chg="mod">
          <ac:chgData name="Ana Águia" userId="S::inesaguia@ua.pt::91c01744-86e6-4116-b8d8-5c31fc766735" providerId="AD" clId="Web-{DC8F39F5-24DB-4F05-91F6-15E3AB4A8CF1}" dt="2023-11-21T13:50:44.216" v="164" actId="20577"/>
          <ac:spMkLst>
            <pc:docMk/>
            <pc:sldMk cId="1585842429" sldId="277"/>
            <ac:spMk id="10" creationId="{CDF44483-5DCA-9868-0ADC-1C67B1842F54}"/>
          </ac:spMkLst>
        </pc:spChg>
        <pc:spChg chg="mod">
          <ac:chgData name="Ana Águia" userId="S::inesaguia@ua.pt::91c01744-86e6-4116-b8d8-5c31fc766735" providerId="AD" clId="Web-{DC8F39F5-24DB-4F05-91F6-15E3AB4A8CF1}" dt="2023-11-21T13:47:53.329" v="140" actId="14100"/>
          <ac:spMkLst>
            <pc:docMk/>
            <pc:sldMk cId="1585842429" sldId="277"/>
            <ac:spMk id="5127" creationId="{9BCFAEA2-E3BA-1DF4-4914-FDF2DD02A852}"/>
          </ac:spMkLst>
        </pc:spChg>
        <pc:spChg chg="del">
          <ac:chgData name="Ana Águia" userId="S::inesaguia@ua.pt::91c01744-86e6-4116-b8d8-5c31fc766735" providerId="AD" clId="Web-{DC8F39F5-24DB-4F05-91F6-15E3AB4A8CF1}" dt="2023-11-21T13:48:25.706" v="145"/>
          <ac:spMkLst>
            <pc:docMk/>
            <pc:sldMk cId="1585842429" sldId="277"/>
            <ac:spMk id="5129" creationId="{F30101B9-C5AD-A1E4-245A-FA28D9F520FE}"/>
          </ac:spMkLst>
        </pc:spChg>
        <pc:extLst>
          <p:ext xmlns:p="http://schemas.openxmlformats.org/presentationml/2006/main" uri="{D6D511B9-2390-475A-947B-AFAB55BFBCF1}">
            <pc226:cmChg xmlns:pc226="http://schemas.microsoft.com/office/powerpoint/2022/06/main/command" chg="mod">
              <pc226:chgData name="Ana Águia" userId="S::inesaguia@ua.pt::91c01744-86e6-4116-b8d8-5c31fc766735" providerId="AD" clId="Web-{DC8F39F5-24DB-4F05-91F6-15E3AB4A8CF1}" dt="2023-11-21T13:48:02.986" v="142"/>
              <pc2:cmMkLst xmlns:pc2="http://schemas.microsoft.com/office/powerpoint/2019/9/main/command">
                <pc:docMk/>
                <pc:sldMk cId="1585842429" sldId="277"/>
                <pc2:cmMk id="{15ED956B-742A-4DF1-8BCC-280CD5820CEB}"/>
              </pc2:cmMkLst>
              <pc226:cmRplyChg chg="add">
                <pc226:chgData name="Ana Águia" userId="S::inesaguia@ua.pt::91c01744-86e6-4116-b8d8-5c31fc766735" providerId="AD" clId="Web-{DC8F39F5-24DB-4F05-91F6-15E3AB4A8CF1}" dt="2023-11-21T13:48:00.720" v="141"/>
                <pc2:cmRplyMkLst xmlns:pc2="http://schemas.microsoft.com/office/powerpoint/2019/9/main/command">
                  <pc:docMk/>
                  <pc:sldMk cId="1585842429" sldId="277"/>
                  <pc2:cmMk id="{15ED956B-742A-4DF1-8BCC-280CD5820CEB}"/>
                  <pc2:cmRplyMk id="{48AC7563-D80A-43D6-AC5C-9AD18C68394E}"/>
                </pc2:cmRplyMkLst>
              </pc226:cmRplyChg>
            </pc226:cmChg>
            <pc226:cmChg xmlns:pc226="http://schemas.microsoft.com/office/powerpoint/2022/06/main/command" chg="mod">
              <pc226:chgData name="Ana Águia" userId="S::inesaguia@ua.pt::91c01744-86e6-4116-b8d8-5c31fc766735" providerId="AD" clId="Web-{DC8F39F5-24DB-4F05-91F6-15E3AB4A8CF1}" dt="2023-11-21T13:48:53.849" v="150"/>
              <pc2:cmMkLst xmlns:pc2="http://schemas.microsoft.com/office/powerpoint/2019/9/main/command">
                <pc:docMk/>
                <pc:sldMk cId="1585842429" sldId="277"/>
                <pc2:cmMk id="{09D2847D-B71B-4247-BDC2-71063A065DD3}"/>
              </pc2:cmMkLst>
              <pc226:cmRplyChg chg="add">
                <pc226:chgData name="Ana Águia" userId="S::inesaguia@ua.pt::91c01744-86e6-4116-b8d8-5c31fc766735" providerId="AD" clId="Web-{DC8F39F5-24DB-4F05-91F6-15E3AB4A8CF1}" dt="2023-11-21T13:48:50.020" v="149"/>
                <pc2:cmRplyMkLst xmlns:pc2="http://schemas.microsoft.com/office/powerpoint/2019/9/main/command">
                  <pc:docMk/>
                  <pc:sldMk cId="1585842429" sldId="277"/>
                  <pc2:cmMk id="{09D2847D-B71B-4247-BDC2-71063A065DD3}"/>
                  <pc2:cmRplyMk id="{363F0057-6D1C-4F1E-B613-6AAB3988570B}"/>
                </pc2:cmRplyMkLst>
              </pc226:cmRplyChg>
            </pc226:cmChg>
            <pc226:cmChg xmlns:pc226="http://schemas.microsoft.com/office/powerpoint/2022/06/main/command" chg="mod">
              <pc226:chgData name="Ana Águia" userId="S::inesaguia@ua.pt::91c01744-86e6-4116-b8d8-5c31fc766735" providerId="AD" clId="Web-{DC8F39F5-24DB-4F05-91F6-15E3AB4A8CF1}" dt="2023-11-21T13:48:40.535" v="148" actId="20577"/>
              <pc2:cmMkLst xmlns:pc2="http://schemas.microsoft.com/office/powerpoint/2019/9/main/command">
                <pc:docMk/>
                <pc:sldMk cId="1585842429" sldId="277"/>
                <pc2:cmMk id="{F41629B3-77EE-4917-BE25-5546CDE4087E}"/>
              </pc2:cmMkLst>
            </pc226:cmChg>
            <pc226:cmChg xmlns:pc226="http://schemas.microsoft.com/office/powerpoint/2022/06/main/command" chg="mod">
              <pc226:chgData name="Ana Águia" userId="S::inesaguia@ua.pt::91c01744-86e6-4116-b8d8-5c31fc766735" providerId="AD" clId="Web-{DC8F39F5-24DB-4F05-91F6-15E3AB4A8CF1}" dt="2023-11-21T13:50:44.216" v="164" actId="20577"/>
              <pc2:cmMkLst xmlns:pc2="http://schemas.microsoft.com/office/powerpoint/2019/9/main/command">
                <pc:docMk/>
                <pc:sldMk cId="1585842429" sldId="277"/>
                <pc2:cmMk id="{95D9ABED-B341-439F-B39B-9EAF094BE691}"/>
              </pc2:cmMkLst>
              <pc226:cmRplyChg chg="add">
                <pc226:chgData name="Ana Águia" userId="S::inesaguia@ua.pt::91c01744-86e6-4116-b8d8-5c31fc766735" providerId="AD" clId="Web-{DC8F39F5-24DB-4F05-91F6-15E3AB4A8CF1}" dt="2023-11-21T13:50:32.637" v="160"/>
                <pc2:cmRplyMkLst xmlns:pc2="http://schemas.microsoft.com/office/powerpoint/2019/9/main/command">
                  <pc:docMk/>
                  <pc:sldMk cId="1585842429" sldId="277"/>
                  <pc2:cmMk id="{95D9ABED-B341-439F-B39B-9EAF094BE691}"/>
                  <pc2:cmRplyMk id="{1F6179C5-812B-4A4C-9E35-CE76AF83CE09}"/>
                </pc2:cmRplyMkLst>
              </pc226:cmRplyChg>
            </pc226:cmChg>
            <pc226:cmChg xmlns:pc226="http://schemas.microsoft.com/office/powerpoint/2022/06/main/command" chg="mod">
              <pc226:chgData name="Ana Águia" userId="S::inesaguia@ua.pt::91c01744-86e6-4116-b8d8-5c31fc766735" providerId="AD" clId="Web-{DC8F39F5-24DB-4F05-91F6-15E3AB4A8CF1}" dt="2023-11-21T13:48:22.347" v="144"/>
              <pc2:cmMkLst xmlns:pc2="http://schemas.microsoft.com/office/powerpoint/2019/9/main/command">
                <pc:docMk/>
                <pc:sldMk cId="1585842429" sldId="277"/>
                <pc2:cmMk id="{F63EE7EF-A726-4B3D-93D6-973F13F9D96C}"/>
              </pc2:cmMkLst>
              <pc226:cmRplyChg chg="add">
                <pc226:chgData name="Ana Águia" userId="S::inesaguia@ua.pt::91c01744-86e6-4116-b8d8-5c31fc766735" providerId="AD" clId="Web-{DC8F39F5-24DB-4F05-91F6-15E3AB4A8CF1}" dt="2023-11-21T13:48:20.112" v="143"/>
                <pc2:cmRplyMkLst xmlns:pc2="http://schemas.microsoft.com/office/powerpoint/2019/9/main/command">
                  <pc:docMk/>
                  <pc:sldMk cId="1585842429" sldId="277"/>
                  <pc2:cmMk id="{F63EE7EF-A726-4B3D-93D6-973F13F9D96C}"/>
                  <pc2:cmRplyMk id="{E6031838-DF75-4157-9C47-C05C8E178BC6}"/>
                </pc2:cmRplyMkLst>
              </pc226:cmRplyChg>
            </pc226:cmChg>
          </p:ext>
        </pc:extLst>
      </pc:sldChg>
      <pc:sldChg chg="modCm">
        <pc:chgData name="Ana Águia" userId="S::inesaguia@ua.pt::91c01744-86e6-4116-b8d8-5c31fc766735" providerId="AD" clId="Web-{DC8F39F5-24DB-4F05-91F6-15E3AB4A8CF1}" dt="2023-11-21T13:55:11.219" v="165"/>
        <pc:sldMkLst>
          <pc:docMk/>
          <pc:sldMk cId="823017289" sldId="281"/>
        </pc:sldMkLst>
        <pc:extLst>
          <p:ext xmlns:p="http://schemas.openxmlformats.org/presentationml/2006/main" uri="{D6D511B9-2390-475A-947B-AFAB55BFBCF1}">
            <pc226:cmChg xmlns:pc226="http://schemas.microsoft.com/office/powerpoint/2022/06/main/command" chg="">
              <pc226:chgData name="Ana Águia" userId="S::inesaguia@ua.pt::91c01744-86e6-4116-b8d8-5c31fc766735" providerId="AD" clId="Web-{DC8F39F5-24DB-4F05-91F6-15E3AB4A8CF1}" dt="2023-11-21T13:55:11.219" v="165"/>
              <pc2:cmMkLst xmlns:pc2="http://schemas.microsoft.com/office/powerpoint/2019/9/main/command">
                <pc:docMk/>
                <pc:sldMk cId="823017289" sldId="281"/>
                <pc2:cmMk id="{552C59B2-D1F6-4DFB-BAB7-50277318924E}"/>
              </pc2:cmMkLst>
              <pc226:cmRplyChg chg="add">
                <pc226:chgData name="Ana Águia" userId="S::inesaguia@ua.pt::91c01744-86e6-4116-b8d8-5c31fc766735" providerId="AD" clId="Web-{DC8F39F5-24DB-4F05-91F6-15E3AB4A8CF1}" dt="2023-11-21T13:55:11.219" v="165"/>
                <pc2:cmRplyMkLst xmlns:pc2="http://schemas.microsoft.com/office/powerpoint/2019/9/main/command">
                  <pc:docMk/>
                  <pc:sldMk cId="823017289" sldId="281"/>
                  <pc2:cmMk id="{552C59B2-D1F6-4DFB-BAB7-50277318924E}"/>
                  <pc2:cmRplyMk id="{064B473B-95B0-497D-A6EE-59649A10BA59}"/>
                </pc2:cmRplyMkLst>
              </pc226:cmRplyChg>
            </pc226:cmChg>
          </p:ext>
        </pc:extLst>
      </pc:sldChg>
      <pc:sldChg chg="modSp modCm">
        <pc:chgData name="Ana Águia" userId="S::inesaguia@ua.pt::91c01744-86e6-4116-b8d8-5c31fc766735" providerId="AD" clId="Web-{DC8F39F5-24DB-4F05-91F6-15E3AB4A8CF1}" dt="2023-11-21T13:47:05.513" v="122"/>
        <pc:sldMkLst>
          <pc:docMk/>
          <pc:sldMk cId="1097094529" sldId="282"/>
        </pc:sldMkLst>
        <pc:spChg chg="mod">
          <ac:chgData name="Ana Águia" userId="S::inesaguia@ua.pt::91c01744-86e6-4116-b8d8-5c31fc766735" providerId="AD" clId="Web-{DC8F39F5-24DB-4F05-91F6-15E3AB4A8CF1}" dt="2023-11-21T13:43:46.608" v="25" actId="20577"/>
          <ac:spMkLst>
            <pc:docMk/>
            <pc:sldMk cId="1097094529" sldId="282"/>
            <ac:spMk id="754" creationId="{D7F8023D-C856-F43E-503B-35F539F7418B}"/>
          </ac:spMkLst>
        </pc:spChg>
        <pc:spChg chg="mod">
          <ac:chgData name="Ana Águia" userId="S::inesaguia@ua.pt::91c01744-86e6-4116-b8d8-5c31fc766735" providerId="AD" clId="Web-{DC8F39F5-24DB-4F05-91F6-15E3AB4A8CF1}" dt="2023-11-21T13:44:10.219" v="44" actId="20577"/>
          <ac:spMkLst>
            <pc:docMk/>
            <pc:sldMk cId="1097094529" sldId="282"/>
            <ac:spMk id="773" creationId="{1362EE87-04BA-3482-77A7-045FF62D93A8}"/>
          </ac:spMkLst>
        </pc:spChg>
        <pc:spChg chg="mod">
          <ac:chgData name="Ana Águia" userId="S::inesaguia@ua.pt::91c01744-86e6-4116-b8d8-5c31fc766735" providerId="AD" clId="Web-{DC8F39F5-24DB-4F05-91F6-15E3AB4A8CF1}" dt="2023-11-21T13:45:21.959" v="74" actId="20577"/>
          <ac:spMkLst>
            <pc:docMk/>
            <pc:sldMk cId="1097094529" sldId="282"/>
            <ac:spMk id="775" creationId="{BE8EC494-FD12-D4C5-EF00-C8926275DEE1}"/>
          </ac:spMkLst>
        </pc:spChg>
        <pc:spChg chg="mod">
          <ac:chgData name="Ana Águia" userId="S::inesaguia@ua.pt::91c01744-86e6-4116-b8d8-5c31fc766735" providerId="AD" clId="Web-{DC8F39F5-24DB-4F05-91F6-15E3AB4A8CF1}" dt="2023-11-21T13:45:58.883" v="99" actId="20577"/>
          <ac:spMkLst>
            <pc:docMk/>
            <pc:sldMk cId="1097094529" sldId="282"/>
            <ac:spMk id="777" creationId="{913F9D35-F9B7-E1D9-8B5D-C27A68BE275B}"/>
          </ac:spMkLst>
        </pc:spChg>
        <pc:spChg chg="mod">
          <ac:chgData name="Ana Águia" userId="S::inesaguia@ua.pt::91c01744-86e6-4116-b8d8-5c31fc766735" providerId="AD" clId="Web-{DC8F39F5-24DB-4F05-91F6-15E3AB4A8CF1}" dt="2023-11-21T13:46:13.478" v="104" actId="20577"/>
          <ac:spMkLst>
            <pc:docMk/>
            <pc:sldMk cId="1097094529" sldId="282"/>
            <ac:spMk id="779" creationId="{E51BED2A-DA1E-3C54-6FA6-AB359925715F}"/>
          </ac:spMkLst>
        </pc:spChg>
        <pc:spChg chg="mod">
          <ac:chgData name="Ana Águia" userId="S::inesaguia@ua.pt::91c01744-86e6-4116-b8d8-5c31fc766735" providerId="AD" clId="Web-{DC8F39F5-24DB-4F05-91F6-15E3AB4A8CF1}" dt="2023-11-21T13:46:52.340" v="119" actId="20577"/>
          <ac:spMkLst>
            <pc:docMk/>
            <pc:sldMk cId="1097094529" sldId="282"/>
            <ac:spMk id="781" creationId="{9B13A888-14DB-F25E-318F-29E184942902}"/>
          </ac:spMkLst>
        </pc:spChg>
        <pc:spChg chg="mod">
          <ac:chgData name="Ana Águia" userId="S::inesaguia@ua.pt::91c01744-86e6-4116-b8d8-5c31fc766735" providerId="AD" clId="Web-{DC8F39F5-24DB-4F05-91F6-15E3AB4A8CF1}" dt="2023-11-21T13:42:42.229" v="12" actId="20577"/>
          <ac:spMkLst>
            <pc:docMk/>
            <pc:sldMk cId="1097094529" sldId="282"/>
            <ac:spMk id="795" creationId="{20645865-8F85-7B34-D468-8E77B6881DA6}"/>
          </ac:spMkLst>
        </pc:spChg>
        <pc:extLst>
          <p:ext xmlns:p="http://schemas.openxmlformats.org/presentationml/2006/main" uri="{D6D511B9-2390-475A-947B-AFAB55BFBCF1}">
            <pc226:cmChg xmlns:pc226="http://schemas.microsoft.com/office/powerpoint/2022/06/main/command" chg="mod">
              <pc226:chgData name="Ana Águia" userId="S::inesaguia@ua.pt::91c01744-86e6-4116-b8d8-5c31fc766735" providerId="AD" clId="Web-{DC8F39F5-24DB-4F05-91F6-15E3AB4A8CF1}" dt="2023-11-21T13:46:57.559" v="120"/>
              <pc2:cmMkLst xmlns:pc2="http://schemas.microsoft.com/office/powerpoint/2019/9/main/command">
                <pc:docMk/>
                <pc:sldMk cId="1097094529" sldId="282"/>
                <pc2:cmMk id="{A324A3A1-36C2-4271-ACFF-F0E7DE2FF5D8}"/>
              </pc2:cmMkLst>
              <pc226:cmRplyChg chg="add">
                <pc226:chgData name="Ana Águia" userId="S::inesaguia@ua.pt::91c01744-86e6-4116-b8d8-5c31fc766735" providerId="AD" clId="Web-{DC8F39F5-24DB-4F05-91F6-15E3AB4A8CF1}" dt="2023-11-21T13:42:59.011" v="13"/>
                <pc2:cmRplyMkLst xmlns:pc2="http://schemas.microsoft.com/office/powerpoint/2019/9/main/command">
                  <pc:docMk/>
                  <pc:sldMk cId="1097094529" sldId="282"/>
                  <pc2:cmMk id="{A324A3A1-36C2-4271-ACFF-F0E7DE2FF5D8}"/>
                  <pc2:cmRplyMk id="{FF985780-609F-49D2-A104-912552AAD772}"/>
                </pc2:cmRplyMkLst>
              </pc226:cmRplyChg>
            </pc226:cmChg>
            <pc226:cmChg xmlns:pc226="http://schemas.microsoft.com/office/powerpoint/2022/06/main/command" chg="mod modRxn">
              <pc226:chgData name="Ana Águia" userId="S::inesaguia@ua.pt::91c01744-86e6-4116-b8d8-5c31fc766735" providerId="AD" clId="Web-{DC8F39F5-24DB-4F05-91F6-15E3AB4A8CF1}" dt="2023-11-21T13:47:05.513" v="122"/>
              <pc2:cmMkLst xmlns:pc2="http://schemas.microsoft.com/office/powerpoint/2019/9/main/command">
                <pc:docMk/>
                <pc:sldMk cId="1097094529" sldId="282"/>
                <pc2:cmMk id="{905BE3C4-5AFA-4DC7-9D2D-23F00458DD7D}"/>
              </pc2:cmMkLst>
              <pc226:cmRplyChg chg="add">
                <pc226:chgData name="Ana Águia" userId="S::inesaguia@ua.pt::91c01744-86e6-4116-b8d8-5c31fc766735" providerId="AD" clId="Web-{DC8F39F5-24DB-4F05-91F6-15E3AB4A8CF1}" dt="2023-11-21T13:47:02.903" v="121"/>
                <pc2:cmRplyMkLst xmlns:pc2="http://schemas.microsoft.com/office/powerpoint/2019/9/main/command">
                  <pc:docMk/>
                  <pc:sldMk cId="1097094529" sldId="282"/>
                  <pc2:cmMk id="{905BE3C4-5AFA-4DC7-9D2D-23F00458DD7D}"/>
                  <pc2:cmRplyMk id="{1D04678A-6528-4D91-B241-446341B1DB29}"/>
                </pc2:cmRplyMkLst>
              </pc226:cmRplyChg>
            </pc226:cmChg>
          </p:ext>
        </pc:extLst>
      </pc:sldChg>
      <pc:sldChg chg="new">
        <pc:chgData name="Ana Águia" userId="S::inesaguia@ua.pt::91c01744-86e6-4116-b8d8-5c31fc766735" providerId="AD" clId="Web-{DC8F39F5-24DB-4F05-91F6-15E3AB4A8CF1}" dt="2023-11-21T13:42:11.039" v="8"/>
        <pc:sldMkLst>
          <pc:docMk/>
          <pc:sldMk cId="3063634795" sldId="285"/>
        </pc:sldMkLst>
      </pc:sldChg>
    </pc:docChg>
  </pc:docChgLst>
  <pc:docChgLst>
    <pc:chgData name="Pedro Carneiro" userId="S::pedrocarneiro@ua.pt::96055b4f-53e0-464f-af10-51a50567399d" providerId="AD" clId="Web-{8E92F7A5-8EA1-4E1F-9C74-B09AA79AEEB9}"/>
    <pc:docChg chg="modSld">
      <pc:chgData name="Pedro Carneiro" userId="S::pedrocarneiro@ua.pt::96055b4f-53e0-464f-af10-51a50567399d" providerId="AD" clId="Web-{8E92F7A5-8EA1-4E1F-9C74-B09AA79AEEB9}" dt="2023-11-21T02:25:16.450" v="1" actId="1076"/>
      <pc:docMkLst>
        <pc:docMk/>
      </pc:docMkLst>
      <pc:sldChg chg="modSp">
        <pc:chgData name="Pedro Carneiro" userId="S::pedrocarneiro@ua.pt::96055b4f-53e0-464f-af10-51a50567399d" providerId="AD" clId="Web-{8E92F7A5-8EA1-4E1F-9C74-B09AA79AEEB9}" dt="2023-11-21T02:25:16.450" v="1" actId="1076"/>
        <pc:sldMkLst>
          <pc:docMk/>
          <pc:sldMk cId="1585842429" sldId="277"/>
        </pc:sldMkLst>
        <pc:picChg chg="mod">
          <ac:chgData name="Pedro Carneiro" userId="S::pedrocarneiro@ua.pt::96055b4f-53e0-464f-af10-51a50567399d" providerId="AD" clId="Web-{8E92F7A5-8EA1-4E1F-9C74-B09AA79AEEB9}" dt="2023-11-21T02:25:16.450" v="1" actId="1076"/>
          <ac:picMkLst>
            <pc:docMk/>
            <pc:sldMk cId="1585842429" sldId="277"/>
            <ac:picMk id="5122" creationId="{44E6AEC3-9387-F874-7047-10641E23360E}"/>
          </ac:picMkLst>
        </pc:picChg>
      </pc:sldChg>
    </pc:docChg>
  </pc:docChgLst>
  <pc:docChgLst>
    <pc:chgData name="Pedro Carneiro" userId="S::pedrocarneiro@ua.pt::96055b4f-53e0-464f-af10-51a50567399d" providerId="AD" clId="Web-{C9DFF4FC-421A-4DD0-A9BE-EBB8977AC797}"/>
    <pc:docChg chg="modSld">
      <pc:chgData name="Pedro Carneiro" userId="S::pedrocarneiro@ua.pt::96055b4f-53e0-464f-af10-51a50567399d" providerId="AD" clId="Web-{C9DFF4FC-421A-4DD0-A9BE-EBB8977AC797}" dt="2023-10-11T22:21:45.338" v="0" actId="1076"/>
      <pc:docMkLst>
        <pc:docMk/>
      </pc:docMkLst>
      <pc:sldChg chg="modSp">
        <pc:chgData name="Pedro Carneiro" userId="S::pedrocarneiro@ua.pt::96055b4f-53e0-464f-af10-51a50567399d" providerId="AD" clId="Web-{C9DFF4FC-421A-4DD0-A9BE-EBB8977AC797}" dt="2023-10-11T22:21:45.338" v="0" actId="1076"/>
        <pc:sldMkLst>
          <pc:docMk/>
          <pc:sldMk cId="0" sldId="258"/>
        </pc:sldMkLst>
        <pc:spChg chg="mod">
          <ac:chgData name="Pedro Carneiro" userId="S::pedrocarneiro@ua.pt::96055b4f-53e0-464f-af10-51a50567399d" providerId="AD" clId="Web-{C9DFF4FC-421A-4DD0-A9BE-EBB8977AC797}" dt="2023-10-11T22:21:45.338" v="0" actId="1076"/>
          <ac:spMkLst>
            <pc:docMk/>
            <pc:sldMk cId="0" sldId="258"/>
            <ac:spMk id="18" creationId="{6F69E794-4872-8D01-DBC3-D1A9C6F771BB}"/>
          </ac:spMkLst>
        </pc:spChg>
      </pc:sldChg>
    </pc:docChg>
  </pc:docChgLst>
  <pc:docChgLst>
    <pc:chgData name="António Teixeira" userId="b8205031-20bf-4dc5-8a47-b7fbc8ed8783" providerId="ADAL" clId="{6D52EF2C-AEC8-41DC-ABDF-05A941C29079}"/>
    <pc:docChg chg="modSld">
      <pc:chgData name="António Teixeira" userId="b8205031-20bf-4dc5-8a47-b7fbc8ed8783" providerId="ADAL" clId="{6D52EF2C-AEC8-41DC-ABDF-05A941C29079}" dt="2024-03-08T20:37:11.571" v="3"/>
      <pc:docMkLst>
        <pc:docMk/>
      </pc:docMkLst>
      <pc:sldChg chg="modSp mod addCm">
        <pc:chgData name="António Teixeira" userId="b8205031-20bf-4dc5-8a47-b7fbc8ed8783" providerId="ADAL" clId="{6D52EF2C-AEC8-41DC-ABDF-05A941C29079}" dt="2024-03-08T20:37:11.571" v="3"/>
        <pc:sldMkLst>
          <pc:docMk/>
          <pc:sldMk cId="1585842429" sldId="277"/>
        </pc:sldMkLst>
        <pc:spChg chg="mod">
          <ac:chgData name="António Teixeira" userId="b8205031-20bf-4dc5-8a47-b7fbc8ed8783" providerId="ADAL" clId="{6D52EF2C-AEC8-41DC-ABDF-05A941C29079}" dt="2024-03-08T20:36:30.664" v="2" actId="113"/>
          <ac:spMkLst>
            <pc:docMk/>
            <pc:sldMk cId="1585842429" sldId="277"/>
            <ac:spMk id="7" creationId="{4DC35CFB-5564-0ED1-511D-886B094D6E13}"/>
          </ac:spMkLst>
        </pc:spChg>
        <pc:extLst>
          <p:ext xmlns:p="http://schemas.openxmlformats.org/presentationml/2006/main" uri="{D6D511B9-2390-475A-947B-AFAB55BFBCF1}">
            <pc226:cmChg xmlns:pc226="http://schemas.microsoft.com/office/powerpoint/2022/06/main/command" chg="add">
              <pc226:chgData name="António Teixeira" userId="b8205031-20bf-4dc5-8a47-b7fbc8ed8783" providerId="ADAL" clId="{6D52EF2C-AEC8-41DC-ABDF-05A941C29079}" dt="2024-03-08T20:37:11.571" v="3"/>
              <pc2:cmMkLst xmlns:pc2="http://schemas.microsoft.com/office/powerpoint/2019/9/main/command">
                <pc:docMk/>
                <pc:sldMk cId="1585842429" sldId="277"/>
                <pc2:cmMk id="{F192D4A1-31BC-4266-9CC5-E02C1650BD8A}"/>
              </pc2:cmMkLst>
            </pc226:cmChg>
            <pc226:cmChg xmlns:pc226="http://schemas.microsoft.com/office/powerpoint/2022/06/main/command" chg="add">
              <pc226:chgData name="António Teixeira" userId="b8205031-20bf-4dc5-8a47-b7fbc8ed8783" providerId="ADAL" clId="{6D52EF2C-AEC8-41DC-ABDF-05A941C29079}" dt="2024-03-08T20:36:19.780" v="0"/>
              <pc2:cmMkLst xmlns:pc2="http://schemas.microsoft.com/office/powerpoint/2019/9/main/command">
                <pc:docMk/>
                <pc:sldMk cId="1585842429" sldId="277"/>
                <pc2:cmMk id="{65B955AE-7412-4388-B31A-34B8861213EE}"/>
              </pc2:cmMkLst>
            </pc226:cmChg>
          </p:ext>
        </pc:extLst>
      </pc:sldChg>
    </pc:docChg>
  </pc:docChgLst>
  <pc:docChgLst>
    <pc:chgData name="Ana Águia" userId="S::inesaguia@ua.pt::91c01744-86e6-4116-b8d8-5c31fc766735" providerId="AD" clId="Web-{35FEFE5C-84DE-4B6C-B610-FD46A3E0FBA6}"/>
    <pc:docChg chg="addSld modSld">
      <pc:chgData name="Ana Águia" userId="S::inesaguia@ua.pt::91c01744-86e6-4116-b8d8-5c31fc766735" providerId="AD" clId="Web-{35FEFE5C-84DE-4B6C-B610-FD46A3E0FBA6}" dt="2023-11-21T14:22:54.564" v="32"/>
      <pc:docMkLst>
        <pc:docMk/>
      </pc:docMkLst>
      <pc:sldChg chg="addSp delSp modSp">
        <pc:chgData name="Ana Águia" userId="S::inesaguia@ua.pt::91c01744-86e6-4116-b8d8-5c31fc766735" providerId="AD" clId="Web-{35FEFE5C-84DE-4B6C-B610-FD46A3E0FBA6}" dt="2023-11-21T14:22:54.564" v="32"/>
        <pc:sldMkLst>
          <pc:docMk/>
          <pc:sldMk cId="0" sldId="258"/>
        </pc:sldMkLst>
        <pc:spChg chg="mod">
          <ac:chgData name="Ana Águia" userId="S::inesaguia@ua.pt::91c01744-86e6-4116-b8d8-5c31fc766735" providerId="AD" clId="Web-{35FEFE5C-84DE-4B6C-B610-FD46A3E0FBA6}" dt="2023-11-21T14:19:47.464" v="15" actId="1076"/>
          <ac:spMkLst>
            <pc:docMk/>
            <pc:sldMk cId="0" sldId="258"/>
            <ac:spMk id="4" creationId="{AAF7D939-CBC9-D88F-8081-7038AB526EF3}"/>
          </ac:spMkLst>
        </pc:spChg>
        <pc:spChg chg="del">
          <ac:chgData name="Ana Águia" userId="S::inesaguia@ua.pt::91c01744-86e6-4116-b8d8-5c31fc766735" providerId="AD" clId="Web-{35FEFE5C-84DE-4B6C-B610-FD46A3E0FBA6}" dt="2023-11-21T14:19:28.932" v="10"/>
          <ac:spMkLst>
            <pc:docMk/>
            <pc:sldMk cId="0" sldId="258"/>
            <ac:spMk id="6" creationId="{0E4B7D0C-434B-2E91-0163-5B2FCD7E7F8D}"/>
          </ac:spMkLst>
        </pc:spChg>
        <pc:spChg chg="del">
          <ac:chgData name="Ana Águia" userId="S::inesaguia@ua.pt::91c01744-86e6-4116-b8d8-5c31fc766735" providerId="AD" clId="Web-{35FEFE5C-84DE-4B6C-B610-FD46A3E0FBA6}" dt="2023-11-21T14:19:16.588" v="3"/>
          <ac:spMkLst>
            <pc:docMk/>
            <pc:sldMk cId="0" sldId="258"/>
            <ac:spMk id="7" creationId="{D47B599A-2126-8D89-C57C-58669A48F270}"/>
          </ac:spMkLst>
        </pc:spChg>
        <pc:spChg chg="mod ord">
          <ac:chgData name="Ana Águia" userId="S::inesaguia@ua.pt::91c01744-86e6-4116-b8d8-5c31fc766735" providerId="AD" clId="Web-{35FEFE5C-84DE-4B6C-B610-FD46A3E0FBA6}" dt="2023-11-21T14:20:32.700" v="22" actId="1076"/>
          <ac:spMkLst>
            <pc:docMk/>
            <pc:sldMk cId="0" sldId="258"/>
            <ac:spMk id="8" creationId="{5B9C092D-E2E4-BA99-C4B1-9DF72C30161D}"/>
          </ac:spMkLst>
        </pc:spChg>
        <pc:spChg chg="mod ord">
          <ac:chgData name="Ana Águia" userId="S::inesaguia@ua.pt::91c01744-86e6-4116-b8d8-5c31fc766735" providerId="AD" clId="Web-{35FEFE5C-84DE-4B6C-B610-FD46A3E0FBA6}" dt="2023-11-21T14:20:28.871" v="21"/>
          <ac:spMkLst>
            <pc:docMk/>
            <pc:sldMk cId="0" sldId="258"/>
            <ac:spMk id="9" creationId="{CD20B6A1-0E67-94E9-94EB-746733D37297}"/>
          </ac:spMkLst>
        </pc:spChg>
        <pc:spChg chg="del">
          <ac:chgData name="Ana Águia" userId="S::inesaguia@ua.pt::91c01744-86e6-4116-b8d8-5c31fc766735" providerId="AD" clId="Web-{35FEFE5C-84DE-4B6C-B610-FD46A3E0FBA6}" dt="2023-11-21T14:19:19.135" v="5"/>
          <ac:spMkLst>
            <pc:docMk/>
            <pc:sldMk cId="0" sldId="258"/>
            <ac:spMk id="10" creationId="{FBB1C541-6EFC-A05D-7FD7-F68B7A58D111}"/>
          </ac:spMkLst>
        </pc:spChg>
        <pc:spChg chg="del">
          <ac:chgData name="Ana Águia" userId="S::inesaguia@ua.pt::91c01744-86e6-4116-b8d8-5c31fc766735" providerId="AD" clId="Web-{35FEFE5C-84DE-4B6C-B610-FD46A3E0FBA6}" dt="2023-11-21T14:19:24.401" v="8"/>
          <ac:spMkLst>
            <pc:docMk/>
            <pc:sldMk cId="0" sldId="258"/>
            <ac:spMk id="11" creationId="{17F58376-5B78-EABF-95D7-CDA33E59BA07}"/>
          </ac:spMkLst>
        </pc:spChg>
        <pc:spChg chg="del mod">
          <ac:chgData name="Ana Águia" userId="S::inesaguia@ua.pt::91c01744-86e6-4116-b8d8-5c31fc766735" providerId="AD" clId="Web-{35FEFE5C-84DE-4B6C-B610-FD46A3E0FBA6}" dt="2023-11-21T14:19:33.948" v="12"/>
          <ac:spMkLst>
            <pc:docMk/>
            <pc:sldMk cId="0" sldId="258"/>
            <ac:spMk id="12" creationId="{103001A7-30DF-FAC8-A98D-AFC61138CE22}"/>
          </ac:spMkLst>
        </pc:spChg>
        <pc:spChg chg="del">
          <ac:chgData name="Ana Águia" userId="S::inesaguia@ua.pt::91c01744-86e6-4116-b8d8-5c31fc766735" providerId="AD" clId="Web-{35FEFE5C-84DE-4B6C-B610-FD46A3E0FBA6}" dt="2023-11-21T14:19:17.651" v="4"/>
          <ac:spMkLst>
            <pc:docMk/>
            <pc:sldMk cId="0" sldId="258"/>
            <ac:spMk id="14" creationId="{4D4265CD-197C-F049-CFB0-4714A80D46B3}"/>
          </ac:spMkLst>
        </pc:spChg>
        <pc:spChg chg="del mod">
          <ac:chgData name="Ana Águia" userId="S::inesaguia@ua.pt::91c01744-86e6-4116-b8d8-5c31fc766735" providerId="AD" clId="Web-{35FEFE5C-84DE-4B6C-B610-FD46A3E0FBA6}" dt="2023-11-21T14:19:21.791" v="7"/>
          <ac:spMkLst>
            <pc:docMk/>
            <pc:sldMk cId="0" sldId="258"/>
            <ac:spMk id="15" creationId="{299AA0B7-1FEE-7FAC-882F-A95AF9A3A7BD}"/>
          </ac:spMkLst>
        </pc:spChg>
        <pc:spChg chg="del">
          <ac:chgData name="Ana Águia" userId="S::inesaguia@ua.pt::91c01744-86e6-4116-b8d8-5c31fc766735" providerId="AD" clId="Web-{35FEFE5C-84DE-4B6C-B610-FD46A3E0FBA6}" dt="2023-11-21T14:19:25.745" v="9"/>
          <ac:spMkLst>
            <pc:docMk/>
            <pc:sldMk cId="0" sldId="258"/>
            <ac:spMk id="19" creationId="{D145A5C6-12B2-9593-B7EA-859CE36E11AA}"/>
          </ac:spMkLst>
        </pc:spChg>
        <pc:picChg chg="add del mod">
          <ac:chgData name="Ana Águia" userId="S::inesaguia@ua.pt::91c01744-86e6-4116-b8d8-5c31fc766735" providerId="AD" clId="Web-{35FEFE5C-84DE-4B6C-B610-FD46A3E0FBA6}" dt="2023-11-21T14:22:20.453" v="29"/>
          <ac:picMkLst>
            <pc:docMk/>
            <pc:sldMk cId="0" sldId="258"/>
            <ac:picMk id="16" creationId="{E7D286B5-4E06-9969-5B04-D39DF002C812}"/>
          </ac:picMkLst>
        </pc:picChg>
        <pc:picChg chg="add del mod">
          <ac:chgData name="Ana Águia" userId="S::inesaguia@ua.pt::91c01744-86e6-4116-b8d8-5c31fc766735" providerId="AD" clId="Web-{35FEFE5C-84DE-4B6C-B610-FD46A3E0FBA6}" dt="2023-11-21T14:22:54.564" v="32"/>
          <ac:picMkLst>
            <pc:docMk/>
            <pc:sldMk cId="0" sldId="258"/>
            <ac:picMk id="17" creationId="{967AB0C4-3959-1E22-2A81-83877D06AD9D}"/>
          </ac:picMkLst>
        </pc:picChg>
      </pc:sldChg>
      <pc:sldChg chg="modCm">
        <pc:chgData name="Ana Águia" userId="S::inesaguia@ua.pt::91c01744-86e6-4116-b8d8-5c31fc766735" providerId="AD" clId="Web-{35FEFE5C-84DE-4B6C-B610-FD46A3E0FBA6}" dt="2023-11-21T14:15:58.160" v="0"/>
        <pc:sldMkLst>
          <pc:docMk/>
          <pc:sldMk cId="1585842429" sldId="277"/>
        </pc:sldMkLst>
        <pc:extLst>
          <p:ext xmlns:p="http://schemas.openxmlformats.org/presentationml/2006/main" uri="{D6D511B9-2390-475A-947B-AFAB55BFBCF1}">
            <pc226:cmChg xmlns:pc226="http://schemas.microsoft.com/office/powerpoint/2022/06/main/command" chg="">
              <pc226:chgData name="Ana Águia" userId="S::inesaguia@ua.pt::91c01744-86e6-4116-b8d8-5c31fc766735" providerId="AD" clId="Web-{35FEFE5C-84DE-4B6C-B610-FD46A3E0FBA6}" dt="2023-11-21T14:15:58.160" v="0"/>
              <pc2:cmMkLst xmlns:pc2="http://schemas.microsoft.com/office/powerpoint/2019/9/main/command">
                <pc:docMk/>
                <pc:sldMk cId="1585842429" sldId="277"/>
                <pc2:cmMk id="{F41629B3-77EE-4917-BE25-5546CDE4087E}"/>
              </pc2:cmMkLst>
              <pc226:cmRplyChg chg="add">
                <pc226:chgData name="Ana Águia" userId="S::inesaguia@ua.pt::91c01744-86e6-4116-b8d8-5c31fc766735" providerId="AD" clId="Web-{35FEFE5C-84DE-4B6C-B610-FD46A3E0FBA6}" dt="2023-11-21T14:15:58.160" v="0"/>
                <pc2:cmRplyMkLst xmlns:pc2="http://schemas.microsoft.com/office/powerpoint/2019/9/main/command">
                  <pc:docMk/>
                  <pc:sldMk cId="1585842429" sldId="277"/>
                  <pc2:cmMk id="{F41629B3-77EE-4917-BE25-5546CDE4087E}"/>
                  <pc2:cmRplyMk id="{6DA2214C-AA95-4437-91B1-F3567B357AE5}"/>
                </pc2:cmRplyMkLst>
              </pc226:cmRplyChg>
            </pc226:cmChg>
          </p:ext>
        </pc:extLst>
      </pc:sldChg>
      <pc:sldChg chg="new">
        <pc:chgData name="Ana Águia" userId="S::inesaguia@ua.pt::91c01744-86e6-4116-b8d8-5c31fc766735" providerId="AD" clId="Web-{35FEFE5C-84DE-4B6C-B610-FD46A3E0FBA6}" dt="2023-11-21T14:18:13.461" v="1"/>
        <pc:sldMkLst>
          <pc:docMk/>
          <pc:sldMk cId="3207533523" sldId="286"/>
        </pc:sldMkLst>
      </pc:sldChg>
      <pc:sldChg chg="add replId">
        <pc:chgData name="Ana Águia" userId="S::inesaguia@ua.pt::91c01744-86e6-4116-b8d8-5c31fc766735" providerId="AD" clId="Web-{35FEFE5C-84DE-4B6C-B610-FD46A3E0FBA6}" dt="2023-11-21T14:19:03.103" v="2"/>
        <pc:sldMkLst>
          <pc:docMk/>
          <pc:sldMk cId="1694241614" sldId="287"/>
        </pc:sldMkLst>
      </pc:sldChg>
    </pc:docChg>
  </pc:docChgLst>
  <pc:docChgLst>
    <pc:chgData name="Pedro Carneiro" userId="S::pedrocarneiro@ua.pt::96055b4f-53e0-464f-af10-51a50567399d" providerId="AD" clId="Web-{D4126718-E897-4E94-ABDA-5F0E843F00DD}"/>
    <pc:docChg chg="modSld">
      <pc:chgData name="Pedro Carneiro" userId="S::pedrocarneiro@ua.pt::96055b4f-53e0-464f-af10-51a50567399d" providerId="AD" clId="Web-{D4126718-E897-4E94-ABDA-5F0E843F00DD}" dt="2023-11-21T23:25:28.910" v="6"/>
      <pc:docMkLst>
        <pc:docMk/>
      </pc:docMkLst>
      <pc:sldChg chg="modSp modCm">
        <pc:chgData name="Pedro Carneiro" userId="S::pedrocarneiro@ua.pt::96055b4f-53e0-464f-af10-51a50567399d" providerId="AD" clId="Web-{D4126718-E897-4E94-ABDA-5F0E843F00DD}" dt="2023-11-21T23:25:28.910" v="6"/>
        <pc:sldMkLst>
          <pc:docMk/>
          <pc:sldMk cId="3126462799" sldId="284"/>
        </pc:sldMkLst>
        <pc:picChg chg="mod">
          <ac:chgData name="Pedro Carneiro" userId="S::pedrocarneiro@ua.pt::96055b4f-53e0-464f-af10-51a50567399d" providerId="AD" clId="Web-{D4126718-E897-4E94-ABDA-5F0E843F00DD}" dt="2023-11-21T23:25:28.910" v="6"/>
          <ac:picMkLst>
            <pc:docMk/>
            <pc:sldMk cId="3126462799" sldId="284"/>
            <ac:picMk id="8" creationId="{153A0A79-D09E-4192-E8DC-1D9E6666E847}"/>
          </ac:picMkLst>
        </pc:picChg>
        <pc:extLst>
          <p:ext xmlns:p="http://schemas.openxmlformats.org/presentationml/2006/main" uri="{D6D511B9-2390-475A-947B-AFAB55BFBCF1}">
            <pc226:cmChg xmlns:pc226="http://schemas.microsoft.com/office/powerpoint/2022/06/main/command" chg="">
              <pc226:chgData name="Pedro Carneiro" userId="S::pedrocarneiro@ua.pt::96055b4f-53e0-464f-af10-51a50567399d" providerId="AD" clId="Web-{D4126718-E897-4E94-ABDA-5F0E843F00DD}" dt="2023-11-21T23:12:33.876" v="0"/>
              <pc2:cmMkLst xmlns:pc2="http://schemas.microsoft.com/office/powerpoint/2019/9/main/command">
                <pc:docMk/>
                <pc:sldMk cId="3126462799" sldId="284"/>
                <pc2:cmMk id="{703EB409-89FB-4953-91DE-F413615A05B5}"/>
              </pc2:cmMkLst>
              <pc226:cmRplyChg chg="add">
                <pc226:chgData name="Pedro Carneiro" userId="S::pedrocarneiro@ua.pt::96055b4f-53e0-464f-af10-51a50567399d" providerId="AD" clId="Web-{D4126718-E897-4E94-ABDA-5F0E843F00DD}" dt="2023-11-21T23:12:33.876" v="0"/>
                <pc2:cmRplyMkLst xmlns:pc2="http://schemas.microsoft.com/office/powerpoint/2019/9/main/command">
                  <pc:docMk/>
                  <pc:sldMk cId="3126462799" sldId="284"/>
                  <pc2:cmMk id="{703EB409-89FB-4953-91DE-F413615A05B5}"/>
                  <pc2:cmRplyMk id="{81D97894-D08E-4E13-8E01-D4EBBC43153E}"/>
                </pc2:cmRplyMkLst>
              </pc226:cmRplyChg>
            </pc226:cmChg>
            <pc226:cmChg xmlns:pc226="http://schemas.microsoft.com/office/powerpoint/2022/06/main/command" chg="">
              <pc226:chgData name="Pedro Carneiro" userId="S::pedrocarneiro@ua.pt::96055b4f-53e0-464f-af10-51a50567399d" providerId="AD" clId="Web-{D4126718-E897-4E94-ABDA-5F0E843F00DD}" dt="2023-11-21T23:14:37.599" v="1"/>
              <pc2:cmMkLst xmlns:pc2="http://schemas.microsoft.com/office/powerpoint/2019/9/main/command">
                <pc:docMk/>
                <pc:sldMk cId="3126462799" sldId="284"/>
                <pc2:cmMk id="{EE81DC4B-6F5C-4500-87B6-48D12ECDBD3C}"/>
              </pc2:cmMkLst>
              <pc226:cmRplyChg chg="add">
                <pc226:chgData name="Pedro Carneiro" userId="S::pedrocarneiro@ua.pt::96055b4f-53e0-464f-af10-51a50567399d" providerId="AD" clId="Web-{D4126718-E897-4E94-ABDA-5F0E843F00DD}" dt="2023-11-21T23:14:37.599" v="1"/>
                <pc2:cmRplyMkLst xmlns:pc2="http://schemas.microsoft.com/office/powerpoint/2019/9/main/command">
                  <pc:docMk/>
                  <pc:sldMk cId="3126462799" sldId="284"/>
                  <pc2:cmMk id="{EE81DC4B-6F5C-4500-87B6-48D12ECDBD3C}"/>
                  <pc2:cmRplyMk id="{EE1C7912-0976-46F7-BAA6-C33C5C64677E}"/>
                </pc2:cmRplyMkLst>
              </pc226:cmRplyChg>
            </pc226:cmChg>
            <pc226:cmChg xmlns:pc226="http://schemas.microsoft.com/office/powerpoint/2022/06/main/command" chg="">
              <pc226:chgData name="Pedro Carneiro" userId="S::pedrocarneiro@ua.pt::96055b4f-53e0-464f-af10-51a50567399d" providerId="AD" clId="Web-{D4126718-E897-4E94-ABDA-5F0E843F00DD}" dt="2023-11-21T23:19:27.082" v="3"/>
              <pc2:cmMkLst xmlns:pc2="http://schemas.microsoft.com/office/powerpoint/2019/9/main/command">
                <pc:docMk/>
                <pc:sldMk cId="3126462799" sldId="284"/>
                <pc2:cmMk id="{DF15C15E-0C10-4339-AD48-650F69CC71D0}"/>
              </pc2:cmMkLst>
              <pc226:cmRplyChg chg="add">
                <pc226:chgData name="Pedro Carneiro" userId="S::pedrocarneiro@ua.pt::96055b4f-53e0-464f-af10-51a50567399d" providerId="AD" clId="Web-{D4126718-E897-4E94-ABDA-5F0E843F00DD}" dt="2023-11-21T23:19:27.082" v="3"/>
                <pc2:cmRplyMkLst xmlns:pc2="http://schemas.microsoft.com/office/powerpoint/2019/9/main/command">
                  <pc:docMk/>
                  <pc:sldMk cId="3126462799" sldId="284"/>
                  <pc2:cmMk id="{DF15C15E-0C10-4339-AD48-650F69CC71D0}"/>
                  <pc2:cmRplyMk id="{45C5CD5A-94CF-4C78-8C96-2940D13A8F47}"/>
                </pc2:cmRplyMkLst>
              </pc226:cmRplyChg>
            </pc226:cmChg>
            <pc226:cmChg xmlns:pc226="http://schemas.microsoft.com/office/powerpoint/2022/06/main/command" chg="mod modRxn">
              <pc226:chgData name="Pedro Carneiro" userId="S::pedrocarneiro@ua.pt::96055b4f-53e0-464f-af10-51a50567399d" providerId="AD" clId="Web-{D4126718-E897-4E94-ABDA-5F0E843F00DD}" dt="2023-11-21T23:19:49.254" v="4"/>
              <pc2:cmMkLst xmlns:pc2="http://schemas.microsoft.com/office/powerpoint/2019/9/main/command">
                <pc:docMk/>
                <pc:sldMk cId="3126462799" sldId="284"/>
                <pc2:cmMk id="{3B394389-268C-4419-A95C-7F6765DED564}"/>
              </pc2:cmMkLst>
            </pc226:cmChg>
            <pc226:cmChg xmlns:pc226="http://schemas.microsoft.com/office/powerpoint/2022/06/main/command" chg="">
              <pc226:chgData name="Pedro Carneiro" userId="S::pedrocarneiro@ua.pt::96055b4f-53e0-464f-af10-51a50567399d" providerId="AD" clId="Web-{D4126718-E897-4E94-ABDA-5F0E843F00DD}" dt="2023-11-21T23:16:13.824" v="2"/>
              <pc2:cmMkLst xmlns:pc2="http://schemas.microsoft.com/office/powerpoint/2019/9/main/command">
                <pc:docMk/>
                <pc:sldMk cId="3126462799" sldId="284"/>
                <pc2:cmMk id="{9CF80CCC-815F-4D72-A8DC-4CF3A222E514}"/>
              </pc2:cmMkLst>
              <pc226:cmRplyChg chg="add">
                <pc226:chgData name="Pedro Carneiro" userId="S::pedrocarneiro@ua.pt::96055b4f-53e0-464f-af10-51a50567399d" providerId="AD" clId="Web-{D4126718-E897-4E94-ABDA-5F0E843F00DD}" dt="2023-11-21T23:16:13.824" v="2"/>
                <pc2:cmRplyMkLst xmlns:pc2="http://schemas.microsoft.com/office/powerpoint/2019/9/main/command">
                  <pc:docMk/>
                  <pc:sldMk cId="3126462799" sldId="284"/>
                  <pc2:cmMk id="{9CF80CCC-815F-4D72-A8DC-4CF3A222E514}"/>
                  <pc2:cmRplyMk id="{78A3FF90-C69D-49EC-AD70-3DB415632F7E}"/>
                </pc2:cmRplyMkLst>
              </pc226:cmRplyChg>
            </pc226:cmChg>
          </p:ext>
        </pc:extLst>
      </pc:sldChg>
    </pc:docChg>
  </pc:docChgLst>
  <pc:docChgLst>
    <pc:chgData name="Ana Rocha" userId="S::aprocha@ua.pt::46979577-2e99-40b3-81d1-6de788afe4bc" providerId="AD" clId="Web-{9497E6CE-460E-6D97-7BFF-E4A9927B86F1}"/>
    <pc:docChg chg="modSld">
      <pc:chgData name="Ana Rocha" userId="S::aprocha@ua.pt::46979577-2e99-40b3-81d1-6de788afe4bc" providerId="AD" clId="Web-{9497E6CE-460E-6D97-7BFF-E4A9927B86F1}" dt="2024-03-08T17:54:47.787" v="2"/>
      <pc:docMkLst>
        <pc:docMk/>
      </pc:docMkLst>
      <pc:sldChg chg="modSp">
        <pc:chgData name="Ana Rocha" userId="S::aprocha@ua.pt::46979577-2e99-40b3-81d1-6de788afe4bc" providerId="AD" clId="Web-{9497E6CE-460E-6D97-7BFF-E4A9927B86F1}" dt="2024-03-08T17:53:37.473" v="1" actId="20577"/>
        <pc:sldMkLst>
          <pc:docMk/>
          <pc:sldMk cId="3063634795" sldId="285"/>
        </pc:sldMkLst>
        <pc:spChg chg="mod">
          <ac:chgData name="Ana Rocha" userId="S::aprocha@ua.pt::46979577-2e99-40b3-81d1-6de788afe4bc" providerId="AD" clId="Web-{9497E6CE-460E-6D97-7BFF-E4A9927B86F1}" dt="2024-03-08T17:53:37.473" v="1" actId="20577"/>
          <ac:spMkLst>
            <pc:docMk/>
            <pc:sldMk cId="3063634795" sldId="285"/>
            <ac:spMk id="2" creationId="{279F8B99-A368-0F83-2765-74392652E7FC}"/>
          </ac:spMkLst>
        </pc:spChg>
      </pc:sldChg>
      <pc:sldChg chg="addCm">
        <pc:chgData name="Ana Rocha" userId="S::aprocha@ua.pt::46979577-2e99-40b3-81d1-6de788afe4bc" providerId="AD" clId="Web-{9497E6CE-460E-6D97-7BFF-E4A9927B86F1}" dt="2024-03-08T17:54:47.787" v="2"/>
        <pc:sldMkLst>
          <pc:docMk/>
          <pc:sldMk cId="3625736048" sldId="289"/>
        </pc:sldMkLst>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9497E6CE-460E-6D97-7BFF-E4A9927B86F1}" dt="2024-03-08T17:54:47.787" v="2"/>
              <pc2:cmMkLst xmlns:pc2="http://schemas.microsoft.com/office/powerpoint/2019/9/main/command">
                <pc:docMk/>
                <pc:sldMk cId="3625736048" sldId="289"/>
                <pc2:cmMk id="{8532E5D1-48FE-45FF-88D6-A3F008C35E21}"/>
              </pc2:cmMkLst>
            </pc226:cmChg>
          </p:ext>
        </pc:extLst>
      </pc:sldChg>
    </pc:docChg>
  </pc:docChgLst>
  <pc:docChgLst>
    <pc:chgData name="Pedro Carneiro" userId="S::pedrocarneiro@ua.pt::96055b4f-53e0-464f-af10-51a50567399d" providerId="AD" clId="Web-{2BD616C0-FD11-4AFF-8305-BFD726D52DEF}"/>
    <pc:docChg chg="modSld">
      <pc:chgData name="Pedro Carneiro" userId="S::pedrocarneiro@ua.pt::96055b4f-53e0-464f-af10-51a50567399d" providerId="AD" clId="Web-{2BD616C0-FD11-4AFF-8305-BFD726D52DEF}" dt="2023-10-12T12:48:37.191" v="2"/>
      <pc:docMkLst>
        <pc:docMk/>
      </pc:docMkLst>
      <pc:sldChg chg="modSp modCm">
        <pc:chgData name="Pedro Carneiro" userId="S::pedrocarneiro@ua.pt::96055b4f-53e0-464f-af10-51a50567399d" providerId="AD" clId="Web-{2BD616C0-FD11-4AFF-8305-BFD726D52DEF}" dt="2023-10-12T12:48:37.191" v="2"/>
        <pc:sldMkLst>
          <pc:docMk/>
          <pc:sldMk cId="0" sldId="262"/>
        </pc:sldMkLst>
        <pc:picChg chg="mod">
          <ac:chgData name="Pedro Carneiro" userId="S::pedrocarneiro@ua.pt::96055b4f-53e0-464f-af10-51a50567399d" providerId="AD" clId="Web-{2BD616C0-FD11-4AFF-8305-BFD726D52DEF}" dt="2023-10-12T12:46:36.589" v="0"/>
          <ac:picMkLst>
            <pc:docMk/>
            <pc:sldMk cId="0" sldId="262"/>
            <ac:picMk id="3" creationId="{9545D562-CB0F-3FAA-9640-C4E6503624B3}"/>
          </ac:picMkLst>
        </pc:picChg>
        <pc:extLst>
          <p:ext xmlns:p="http://schemas.openxmlformats.org/presentationml/2006/main" uri="{D6D511B9-2390-475A-947B-AFAB55BFBCF1}">
            <pc226:cmChg xmlns:pc226="http://schemas.microsoft.com/office/powerpoint/2022/06/main/command" chg="">
              <pc226:chgData name="Pedro Carneiro" userId="S::pedrocarneiro@ua.pt::96055b4f-53e0-464f-af10-51a50567399d" providerId="AD" clId="Web-{2BD616C0-FD11-4AFF-8305-BFD726D52DEF}" dt="2023-10-12T12:48:37.191" v="2"/>
              <pc2:cmMkLst xmlns:pc2="http://schemas.microsoft.com/office/powerpoint/2019/9/main/command">
                <pc:docMk/>
                <pc:sldMk cId="0" sldId="262"/>
                <pc2:cmMk id="{ACBE9E67-487E-4817-A69C-C2CBFB074973}"/>
              </pc2:cmMkLst>
              <pc226:cmRplyChg chg="mod modRxn">
                <pc226:chgData name="Pedro Carneiro" userId="S::pedrocarneiro@ua.pt::96055b4f-53e0-464f-af10-51a50567399d" providerId="AD" clId="Web-{2BD616C0-FD11-4AFF-8305-BFD726D52DEF}" dt="2023-10-12T12:48:37.191" v="2"/>
                <pc2:cmRplyMkLst xmlns:pc2="http://schemas.microsoft.com/office/powerpoint/2019/9/main/command">
                  <pc:docMk/>
                  <pc:sldMk cId="0" sldId="262"/>
                  <pc2:cmMk id="{ACBE9E67-487E-4817-A69C-C2CBFB074973}"/>
                  <pc2:cmRplyMk id="{B1B8756E-5E01-41F9-B993-B15617E1CAC7}"/>
                </pc2:cmRplyMkLst>
              </pc226:cmRplyChg>
              <pc226:cmRplyChg chg="add">
                <pc226:chgData name="Pedro Carneiro" userId="S::pedrocarneiro@ua.pt::96055b4f-53e0-464f-af10-51a50567399d" providerId="AD" clId="Web-{2BD616C0-FD11-4AFF-8305-BFD726D52DEF}" dt="2023-10-12T12:48:34.894" v="1"/>
                <pc2:cmRplyMkLst xmlns:pc2="http://schemas.microsoft.com/office/powerpoint/2019/9/main/command">
                  <pc:docMk/>
                  <pc:sldMk cId="0" sldId="262"/>
                  <pc2:cmMk id="{ACBE9E67-487E-4817-A69C-C2CBFB074973}"/>
                  <pc2:cmRplyMk id="{533D988B-765E-4659-B92B-F74D5D6FE59C}"/>
                </pc2:cmRplyMkLst>
              </pc226:cmRplyChg>
            </pc226:cmChg>
          </p:ext>
        </pc:extLst>
      </pc:sldChg>
    </pc:docChg>
  </pc:docChgLst>
  <pc:docChgLst>
    <pc:chgData name="Oscar Annen" userId="d07a86dcd2295993" providerId="Windows Live" clId="Web-{CEA0D785-2885-49B3-972D-6AB6BFA73821}"/>
    <pc:docChg chg="addSld modSld">
      <pc:chgData name="Oscar Annen" userId="d07a86dcd2295993" providerId="Windows Live" clId="Web-{CEA0D785-2885-49B3-972D-6AB6BFA73821}" dt="2023-08-21T21:53:24.764" v="3" actId="20577"/>
      <pc:docMkLst>
        <pc:docMk/>
      </pc:docMkLst>
      <pc:sldChg chg="modSp new">
        <pc:chgData name="Oscar Annen" userId="d07a86dcd2295993" providerId="Windows Live" clId="Web-{CEA0D785-2885-49B3-972D-6AB6BFA73821}" dt="2023-08-21T21:53:24.764" v="3" actId="20577"/>
        <pc:sldMkLst>
          <pc:docMk/>
          <pc:sldMk cId="1478023678" sldId="256"/>
        </pc:sldMkLst>
        <pc:spChg chg="mod">
          <ac:chgData name="Oscar Annen" userId="d07a86dcd2295993" providerId="Windows Live" clId="Web-{CEA0D785-2885-49B3-972D-6AB6BFA73821}" dt="2023-08-21T21:53:20.701" v="2" actId="20577"/>
          <ac:spMkLst>
            <pc:docMk/>
            <pc:sldMk cId="1478023678" sldId="256"/>
            <ac:spMk id="2" creationId="{286A3ACB-9066-5FDD-4CA4-1454159AB51A}"/>
          </ac:spMkLst>
        </pc:spChg>
        <pc:spChg chg="mod">
          <ac:chgData name="Oscar Annen" userId="d07a86dcd2295993" providerId="Windows Live" clId="Web-{CEA0D785-2885-49B3-972D-6AB6BFA73821}" dt="2023-08-21T21:53:24.764" v="3" actId="20577"/>
          <ac:spMkLst>
            <pc:docMk/>
            <pc:sldMk cId="1478023678" sldId="256"/>
            <ac:spMk id="3" creationId="{9C5129A8-A038-DF75-63EE-0D12E6A5E3B6}"/>
          </ac:spMkLst>
        </pc:spChg>
      </pc:sldChg>
    </pc:docChg>
  </pc:docChgLst>
  <pc:docChgLst>
    <pc:chgData name="Nuno Almeida" userId="S::nunoalmeida@ua.pt::a151578e-4b68-480c-a6fd-b5a2bc4ed9d2" providerId="AD" clId="Web-{301E8D99-B60F-7FD8-47D5-4E285A9AD4E8}"/>
    <pc:docChg chg="">
      <pc:chgData name="Nuno Almeida" userId="S::nunoalmeida@ua.pt::a151578e-4b68-480c-a6fd-b5a2bc4ed9d2" providerId="AD" clId="Web-{301E8D99-B60F-7FD8-47D5-4E285A9AD4E8}" dt="2023-10-12T10:45:13.295" v="0"/>
      <pc:docMkLst>
        <pc:docMk/>
      </pc:docMkLst>
      <pc:sldChg chg="modCm">
        <pc:chgData name="Nuno Almeida" userId="S::nunoalmeida@ua.pt::a151578e-4b68-480c-a6fd-b5a2bc4ed9d2" providerId="AD" clId="Web-{301E8D99-B60F-7FD8-47D5-4E285A9AD4E8}" dt="2023-10-12T10:45:13.295" v="0"/>
        <pc:sldMkLst>
          <pc:docMk/>
          <pc:sldMk cId="0" sldId="262"/>
        </pc:sldMkLst>
        <pc:extLst>
          <p:ext xmlns:p="http://schemas.openxmlformats.org/presentationml/2006/main" uri="{D6D511B9-2390-475A-947B-AFAB55BFBCF1}">
            <pc226:cmChg xmlns:pc226="http://schemas.microsoft.com/office/powerpoint/2022/06/main/command" chg="">
              <pc226:chgData name="Nuno Almeida" userId="S::nunoalmeida@ua.pt::a151578e-4b68-480c-a6fd-b5a2bc4ed9d2" providerId="AD" clId="Web-{301E8D99-B60F-7FD8-47D5-4E285A9AD4E8}" dt="2023-10-12T10:45:13.295" v="0"/>
              <pc2:cmMkLst xmlns:pc2="http://schemas.microsoft.com/office/powerpoint/2019/9/main/command">
                <pc:docMk/>
                <pc:sldMk cId="0" sldId="262"/>
                <pc2:cmMk id="{ACBE9E67-487E-4817-A69C-C2CBFB074973}"/>
              </pc2:cmMkLst>
              <pc226:cmRplyChg chg="add">
                <pc226:chgData name="Nuno Almeida" userId="S::nunoalmeida@ua.pt::a151578e-4b68-480c-a6fd-b5a2bc4ed9d2" providerId="AD" clId="Web-{301E8D99-B60F-7FD8-47D5-4E285A9AD4E8}" dt="2023-10-12T10:45:13.295" v="0"/>
                <pc2:cmRplyMkLst xmlns:pc2="http://schemas.microsoft.com/office/powerpoint/2019/9/main/command">
                  <pc:docMk/>
                  <pc:sldMk cId="0" sldId="262"/>
                  <pc2:cmMk id="{ACBE9E67-487E-4817-A69C-C2CBFB074973}"/>
                  <pc2:cmRplyMk id="{B1B8756E-5E01-41F9-B993-B15617E1CAC7}"/>
                </pc2:cmRplyMkLst>
              </pc226:cmRplyChg>
            </pc226:cmChg>
          </p:ext>
        </pc:extLst>
      </pc:sldChg>
    </pc:docChg>
  </pc:docChgLst>
  <pc:docChgLst>
    <pc:chgData name="Nuno Almeida" userId="S::nunoalmeida@ua.pt::a151578e-4b68-480c-a6fd-b5a2bc4ed9d2" providerId="AD" clId="Web-{F01F1FCE-17D8-402E-99FE-A2B08F5373E5}"/>
    <pc:docChg chg="mod">
      <pc:chgData name="Nuno Almeida" userId="S::nunoalmeida@ua.pt::a151578e-4b68-480c-a6fd-b5a2bc4ed9d2" providerId="AD" clId="Web-{F01F1FCE-17D8-402E-99FE-A2B08F5373E5}" dt="2023-10-11T10:25:40.161" v="1"/>
      <pc:docMkLst>
        <pc:docMk/>
      </pc:docMkLst>
      <pc:sldChg chg="addCm">
        <pc:chgData name="Nuno Almeida" userId="S::nunoalmeida@ua.pt::a151578e-4b68-480c-a6fd-b5a2bc4ed9d2" providerId="AD" clId="Web-{F01F1FCE-17D8-402E-99FE-A2B08F5373E5}" dt="2023-10-11T10:25:40.161" v="1"/>
        <pc:sldMkLst>
          <pc:docMk/>
          <pc:sldMk cId="1478023678" sldId="256"/>
        </pc:sldMkLst>
        <pc:extLst>
          <p:ext xmlns:p="http://schemas.openxmlformats.org/presentationml/2006/main" uri="{D6D511B9-2390-475A-947B-AFAB55BFBCF1}">
            <pc226:cmChg xmlns:pc226="http://schemas.microsoft.com/office/powerpoint/2022/06/main/command" chg="add">
              <pc226:chgData name="Nuno Almeida" userId="S::nunoalmeida@ua.pt::a151578e-4b68-480c-a6fd-b5a2bc4ed9d2" providerId="AD" clId="Web-{F01F1FCE-17D8-402E-99FE-A2B08F5373E5}" dt="2023-10-11T10:25:40.161" v="1"/>
              <pc2:cmMkLst xmlns:pc2="http://schemas.microsoft.com/office/powerpoint/2019/9/main/command">
                <pc:docMk/>
                <pc:sldMk cId="1478023678" sldId="256"/>
                <pc2:cmMk id="{1929E8CF-68D4-4FA4-B913-8AA021E7F6D5}"/>
              </pc2:cmMkLst>
            </pc226:cmChg>
          </p:ext>
        </pc:extLst>
      </pc:sldChg>
    </pc:docChg>
  </pc:docChgLst>
  <pc:docChgLst>
    <pc:chgData name="Pedro Carneiro" userId="S::pedrocarneiro@ua.pt::96055b4f-53e0-464f-af10-51a50567399d" providerId="AD" clId="Web-{CF1100F7-E42E-4C25-B172-317B750E0F9A}"/>
    <pc:docChg chg="modSld">
      <pc:chgData name="Pedro Carneiro" userId="S::pedrocarneiro@ua.pt::96055b4f-53e0-464f-af10-51a50567399d" providerId="AD" clId="Web-{CF1100F7-E42E-4C25-B172-317B750E0F9A}" dt="2023-10-12T21:03:13.128" v="2" actId="20577"/>
      <pc:docMkLst>
        <pc:docMk/>
      </pc:docMkLst>
      <pc:sldChg chg="modSp">
        <pc:chgData name="Pedro Carneiro" userId="S::pedrocarneiro@ua.pt::96055b4f-53e0-464f-af10-51a50567399d" providerId="AD" clId="Web-{CF1100F7-E42E-4C25-B172-317B750E0F9A}" dt="2023-10-12T21:03:13.128" v="2" actId="20577"/>
        <pc:sldMkLst>
          <pc:docMk/>
          <pc:sldMk cId="2683872365" sldId="273"/>
        </pc:sldMkLst>
        <pc:spChg chg="mod">
          <ac:chgData name="Pedro Carneiro" userId="S::pedrocarneiro@ua.pt::96055b4f-53e0-464f-af10-51a50567399d" providerId="AD" clId="Web-{CF1100F7-E42E-4C25-B172-317B750E0F9A}" dt="2023-10-12T21:03:13.128" v="2" actId="20577"/>
          <ac:spMkLst>
            <pc:docMk/>
            <pc:sldMk cId="2683872365" sldId="273"/>
            <ac:spMk id="10" creationId="{FBB1C541-6EFC-A05D-7FD7-F68B7A58D111}"/>
          </ac:spMkLst>
        </pc:spChg>
      </pc:sldChg>
    </pc:docChg>
  </pc:docChgLst>
  <pc:docChgLst>
    <pc:chgData name="Pedro Carneiro" userId="S::pedrocarneiro@ua.pt::96055b4f-53e0-464f-af10-51a50567399d" providerId="AD" clId="Web-{033F24DF-FD6D-4E92-AE1B-BE88CD4C112F}"/>
    <pc:docChg chg="addSld modSld">
      <pc:chgData name="Pedro Carneiro" userId="S::pedrocarneiro@ua.pt::96055b4f-53e0-464f-af10-51a50567399d" providerId="AD" clId="Web-{033F24DF-FD6D-4E92-AE1B-BE88CD4C112F}" dt="2023-11-22T11:57:45.907" v="33" actId="20577"/>
      <pc:docMkLst>
        <pc:docMk/>
      </pc:docMkLst>
      <pc:sldChg chg="modSp">
        <pc:chgData name="Pedro Carneiro" userId="S::pedrocarneiro@ua.pt::96055b4f-53e0-464f-af10-51a50567399d" providerId="AD" clId="Web-{033F24DF-FD6D-4E92-AE1B-BE88CD4C112F}" dt="2023-11-22T11:57:45.907" v="33" actId="20577"/>
        <pc:sldMkLst>
          <pc:docMk/>
          <pc:sldMk cId="3063634795" sldId="285"/>
        </pc:sldMkLst>
        <pc:spChg chg="mod">
          <ac:chgData name="Pedro Carneiro" userId="S::pedrocarneiro@ua.pt::96055b4f-53e0-464f-af10-51a50567399d" providerId="AD" clId="Web-{033F24DF-FD6D-4E92-AE1B-BE88CD4C112F}" dt="2023-11-22T11:57:45.907" v="33" actId="20577"/>
          <ac:spMkLst>
            <pc:docMk/>
            <pc:sldMk cId="3063634795" sldId="285"/>
            <ac:spMk id="2" creationId="{279F8B99-A368-0F83-2765-74392652E7FC}"/>
          </ac:spMkLst>
        </pc:spChg>
      </pc:sldChg>
      <pc:sldChg chg="modSp new">
        <pc:chgData name="Pedro Carneiro" userId="S::pedrocarneiro@ua.pt::96055b4f-53e0-464f-af10-51a50567399d" providerId="AD" clId="Web-{033F24DF-FD6D-4E92-AE1B-BE88CD4C112F}" dt="2023-11-22T11:57:36.454" v="26" actId="20577"/>
        <pc:sldMkLst>
          <pc:docMk/>
          <pc:sldMk cId="2897000515" sldId="288"/>
        </pc:sldMkLst>
        <pc:spChg chg="mod">
          <ac:chgData name="Pedro Carneiro" userId="S::pedrocarneiro@ua.pt::96055b4f-53e0-464f-af10-51a50567399d" providerId="AD" clId="Web-{033F24DF-FD6D-4E92-AE1B-BE88CD4C112F}" dt="2023-11-22T11:57:36.454" v="26" actId="20577"/>
          <ac:spMkLst>
            <pc:docMk/>
            <pc:sldMk cId="2897000515" sldId="288"/>
            <ac:spMk id="2" creationId="{ED00819C-CCA0-EB2A-CB97-1749D417C5BC}"/>
          </ac:spMkLst>
        </pc:spChg>
      </pc:sldChg>
    </pc:docChg>
  </pc:docChgLst>
  <pc:docChgLst>
    <pc:chgData name="Pedro Carneiro" userId="S::pedrocarneiro@ua.pt::96055b4f-53e0-464f-af10-51a50567399d" providerId="AD" clId="Web-{3BBE3E93-6609-4863-910C-6A6213D169DF}"/>
    <pc:docChg chg="">
      <pc:chgData name="Pedro Carneiro" userId="S::pedrocarneiro@ua.pt::96055b4f-53e0-464f-af10-51a50567399d" providerId="AD" clId="Web-{3BBE3E93-6609-4863-910C-6A6213D169DF}" dt="2023-11-21T02:43:12.167" v="0"/>
      <pc:docMkLst>
        <pc:docMk/>
      </pc:docMkLst>
      <pc:sldChg chg="addCm">
        <pc:chgData name="Pedro Carneiro" userId="S::pedrocarneiro@ua.pt::96055b4f-53e0-464f-af10-51a50567399d" providerId="AD" clId="Web-{3BBE3E93-6609-4863-910C-6A6213D169DF}" dt="2023-11-21T02:43:12.167" v="0"/>
        <pc:sldMkLst>
          <pc:docMk/>
          <pc:sldMk cId="3126462799" sldId="284"/>
        </pc:sldMkLst>
        <pc:extLst>
          <p:ext xmlns:p="http://schemas.openxmlformats.org/presentationml/2006/main" uri="{D6D511B9-2390-475A-947B-AFAB55BFBCF1}">
            <pc226:cmChg xmlns:pc226="http://schemas.microsoft.com/office/powerpoint/2022/06/main/command" chg="add">
              <pc226:chgData name="Pedro Carneiro" userId="S::pedrocarneiro@ua.pt::96055b4f-53e0-464f-af10-51a50567399d" providerId="AD" clId="Web-{3BBE3E93-6609-4863-910C-6A6213D169DF}" dt="2023-11-21T02:43:12.167" v="0"/>
              <pc2:cmMkLst xmlns:pc2="http://schemas.microsoft.com/office/powerpoint/2019/9/main/command">
                <pc:docMk/>
                <pc:sldMk cId="3126462799" sldId="284"/>
                <pc2:cmMk id="{EE81DC4B-6F5C-4500-87B6-48D12ECDBD3C}"/>
              </pc2:cmMkLst>
            </pc226:cmChg>
          </p:ext>
        </pc:extLst>
      </pc:sldChg>
    </pc:docChg>
  </pc:docChgLst>
  <pc:docChgLst>
    <pc:chgData name="Pedro Carneiro" userId="96055b4f-53e0-464f-af10-51a50567399d" providerId="ADAL" clId="{39671C7C-6BCE-0E41-909D-007B658E7101}"/>
    <pc:docChg chg="custSel delSld modSld sldOrd">
      <pc:chgData name="Pedro Carneiro" userId="96055b4f-53e0-464f-af10-51a50567399d" providerId="ADAL" clId="{39671C7C-6BCE-0E41-909D-007B658E7101}" dt="2024-03-08T19:32:26.728" v="862" actId="1076"/>
      <pc:docMkLst>
        <pc:docMk/>
      </pc:docMkLst>
      <pc:sldChg chg="modSp mod modCm">
        <pc:chgData name="Pedro Carneiro" userId="96055b4f-53e0-464f-af10-51a50567399d" providerId="ADAL" clId="{39671C7C-6BCE-0E41-909D-007B658E7101}" dt="2024-03-08T18:43:30.651" v="157"/>
        <pc:sldMkLst>
          <pc:docMk/>
          <pc:sldMk cId="1585842429" sldId="277"/>
        </pc:sldMkLst>
        <pc:spChg chg="mod">
          <ac:chgData name="Pedro Carneiro" userId="96055b4f-53e0-464f-af10-51a50567399d" providerId="ADAL" clId="{39671C7C-6BCE-0E41-909D-007B658E7101}" dt="2024-03-08T18:43:26.430" v="156" actId="20577"/>
          <ac:spMkLst>
            <pc:docMk/>
            <pc:sldMk cId="1585842429" sldId="277"/>
            <ac:spMk id="11" creationId="{BBE315ED-3B4A-2DE8-6D84-8FA176101054}"/>
          </ac:spMkLst>
        </pc:spChg>
        <pc:extLst>
          <p:ext xmlns:p="http://schemas.openxmlformats.org/presentationml/2006/main" uri="{D6D511B9-2390-475A-947B-AFAB55BFBCF1}">
            <pc226:cmChg xmlns:pc226="http://schemas.microsoft.com/office/powerpoint/2022/06/main/command" chg="mod">
              <pc226:chgData name="Pedro Carneiro" userId="96055b4f-53e0-464f-af10-51a50567399d" providerId="ADAL" clId="{39671C7C-6BCE-0E41-909D-007B658E7101}" dt="2024-03-08T18:43:30.651" v="157"/>
              <pc2:cmMkLst xmlns:pc2="http://schemas.microsoft.com/office/powerpoint/2019/9/main/command">
                <pc:docMk/>
                <pc:sldMk cId="1585842429" sldId="277"/>
                <pc2:cmMk id="{05AB761A-0D33-4BFB-A14D-B372DF3FAC23}"/>
              </pc2:cmMkLst>
            </pc226:cmChg>
            <pc226:cmChg xmlns:pc226="http://schemas.microsoft.com/office/powerpoint/2022/06/main/command" chg="mod">
              <pc226:chgData name="Pedro Carneiro" userId="96055b4f-53e0-464f-af10-51a50567399d" providerId="ADAL" clId="{39671C7C-6BCE-0E41-909D-007B658E7101}" dt="2024-03-08T18:43:26.430" v="156" actId="20577"/>
              <pc2:cmMkLst xmlns:pc2="http://schemas.microsoft.com/office/powerpoint/2019/9/main/command">
                <pc:docMk/>
                <pc:sldMk cId="1585842429" sldId="277"/>
                <pc2:cmMk id="{77978C48-A7DB-4502-A652-3170F7B87184}"/>
              </pc2:cmMkLst>
              <pc226:cmRplyChg chg="add">
                <pc226:chgData name="Pedro Carneiro" userId="96055b4f-53e0-464f-af10-51a50567399d" providerId="ADAL" clId="{39671C7C-6BCE-0E41-909D-007B658E7101}" dt="2024-03-08T18:43:15.632" v="149"/>
                <pc2:cmRplyMkLst xmlns:pc2="http://schemas.microsoft.com/office/powerpoint/2019/9/main/command">
                  <pc:docMk/>
                  <pc:sldMk cId="1585842429" sldId="277"/>
                  <pc2:cmMk id="{77978C48-A7DB-4502-A652-3170F7B87184}"/>
                  <pc2:cmRplyMk id="{EDA23AD4-E2A2-1E43-BA68-79A181085F72}"/>
                </pc2:cmRplyMkLst>
              </pc226:cmRplyChg>
            </pc226:cmChg>
          </p:ext>
        </pc:extLst>
      </pc:sldChg>
      <pc:sldChg chg="addSp delSp modSp mod modCm">
        <pc:chgData name="Pedro Carneiro" userId="96055b4f-53e0-464f-af10-51a50567399d" providerId="ADAL" clId="{39671C7C-6BCE-0E41-909D-007B658E7101}" dt="2024-03-08T19:22:25.610" v="797"/>
        <pc:sldMkLst>
          <pc:docMk/>
          <pc:sldMk cId="3625736048" sldId="289"/>
        </pc:sldMkLst>
        <pc:picChg chg="add del mod">
          <ac:chgData name="Pedro Carneiro" userId="96055b4f-53e0-464f-af10-51a50567399d" providerId="ADAL" clId="{39671C7C-6BCE-0E41-909D-007B658E7101}" dt="2024-03-08T18:07:45.320" v="7" actId="478"/>
          <ac:picMkLst>
            <pc:docMk/>
            <pc:sldMk cId="3625736048" sldId="289"/>
            <ac:picMk id="3" creationId="{84879C69-6E0B-07D1-BB6B-DFC0769DC1B4}"/>
          </ac:picMkLst>
        </pc:picChg>
        <pc:picChg chg="add del mod">
          <ac:chgData name="Pedro Carneiro" userId="96055b4f-53e0-464f-af10-51a50567399d" providerId="ADAL" clId="{39671C7C-6BCE-0E41-909D-007B658E7101}" dt="2024-03-08T18:09:11.848" v="25" actId="478"/>
          <ac:picMkLst>
            <pc:docMk/>
            <pc:sldMk cId="3625736048" sldId="289"/>
            <ac:picMk id="7" creationId="{C4E963EA-7573-B3B0-1F34-FFD9FAA1FA8C}"/>
          </ac:picMkLst>
        </pc:picChg>
        <pc:picChg chg="add mod">
          <ac:chgData name="Pedro Carneiro" userId="96055b4f-53e0-464f-af10-51a50567399d" providerId="ADAL" clId="{39671C7C-6BCE-0E41-909D-007B658E7101}" dt="2024-03-08T19:20:16.597" v="789" actId="1076"/>
          <ac:picMkLst>
            <pc:docMk/>
            <pc:sldMk cId="3625736048" sldId="289"/>
            <ac:picMk id="9" creationId="{3EA89039-147C-7B61-94F1-E10F94223B8A}"/>
          </ac:picMkLst>
        </pc:picChg>
        <pc:picChg chg="add mod">
          <ac:chgData name="Pedro Carneiro" userId="96055b4f-53e0-464f-af10-51a50567399d" providerId="ADAL" clId="{39671C7C-6BCE-0E41-909D-007B658E7101}" dt="2024-03-08T19:20:14.929" v="788" actId="1076"/>
          <ac:picMkLst>
            <pc:docMk/>
            <pc:sldMk cId="3625736048" sldId="289"/>
            <ac:picMk id="12" creationId="{7F6BE56F-0BC0-412C-C116-935786DD8DB7}"/>
          </ac:picMkLst>
        </pc:picChg>
        <pc:picChg chg="mod">
          <ac:chgData name="Pedro Carneiro" userId="96055b4f-53e0-464f-af10-51a50567399d" providerId="ADAL" clId="{39671C7C-6BCE-0E41-909D-007B658E7101}" dt="2024-03-08T19:20:29.908" v="791" actId="1076"/>
          <ac:picMkLst>
            <pc:docMk/>
            <pc:sldMk cId="3625736048" sldId="289"/>
            <ac:picMk id="13" creationId="{DA8B930C-7974-5F48-0A0A-CD3F242B68CF}"/>
          </ac:picMkLst>
        </pc:picChg>
        <pc:picChg chg="add mod">
          <ac:chgData name="Pedro Carneiro" userId="96055b4f-53e0-464f-af10-51a50567399d" providerId="ADAL" clId="{39671C7C-6BCE-0E41-909D-007B658E7101}" dt="2024-03-08T19:20:08.173" v="785" actId="1076"/>
          <ac:picMkLst>
            <pc:docMk/>
            <pc:sldMk cId="3625736048" sldId="289"/>
            <ac:picMk id="15" creationId="{EECF092F-8989-7DB1-72AA-7559CB782B2D}"/>
          </ac:picMkLst>
        </pc:picChg>
        <pc:picChg chg="del mod">
          <ac:chgData name="Pedro Carneiro" userId="96055b4f-53e0-464f-af10-51a50567399d" providerId="ADAL" clId="{39671C7C-6BCE-0E41-909D-007B658E7101}" dt="2024-03-08T19:00:10.669" v="167" actId="478"/>
          <ac:picMkLst>
            <pc:docMk/>
            <pc:sldMk cId="3625736048" sldId="289"/>
            <ac:picMk id="19" creationId="{4E944334-62B8-6B2D-1259-416D18077EBD}"/>
          </ac:picMkLst>
        </pc:picChg>
        <pc:extLst>
          <p:ext xmlns:p="http://schemas.openxmlformats.org/presentationml/2006/main" uri="{D6D511B9-2390-475A-947B-AFAB55BFBCF1}">
            <pc226:cmChg xmlns:pc226="http://schemas.microsoft.com/office/powerpoint/2022/06/main/command" chg="mod">
              <pc226:chgData name="Pedro Carneiro" userId="96055b4f-53e0-464f-af10-51a50567399d" providerId="ADAL" clId="{39671C7C-6BCE-0E41-909D-007B658E7101}" dt="2024-03-08T19:22:25.610" v="797"/>
              <pc2:cmMkLst xmlns:pc2="http://schemas.microsoft.com/office/powerpoint/2019/9/main/command">
                <pc:docMk/>
                <pc:sldMk cId="3625736048" sldId="289"/>
                <pc2:cmMk id="{163D1F21-DD57-499E-98C4-EA824F1E6176}"/>
              </pc2:cmMkLst>
              <pc226:cmRplyChg chg="add">
                <pc226:chgData name="Pedro Carneiro" userId="96055b4f-53e0-464f-af10-51a50567399d" providerId="ADAL" clId="{39671C7C-6BCE-0E41-909D-007B658E7101}" dt="2024-03-08T19:22:25.610" v="797"/>
                <pc2:cmRplyMkLst xmlns:pc2="http://schemas.microsoft.com/office/powerpoint/2019/9/main/command">
                  <pc:docMk/>
                  <pc:sldMk cId="3625736048" sldId="289"/>
                  <pc2:cmMk id="{163D1F21-DD57-499E-98C4-EA824F1E6176}"/>
                  <pc2:cmRplyMk id="{E5B733FC-E87E-4646-8BFC-DC74DA0C5AEC}"/>
                </pc2:cmRplyMkLst>
              </pc226:cmRplyChg>
            </pc226:cmChg>
            <pc226:cmChg xmlns:pc226="http://schemas.microsoft.com/office/powerpoint/2022/06/main/command" chg="mod modRxn">
              <pc226:chgData name="Pedro Carneiro" userId="96055b4f-53e0-464f-af10-51a50567399d" providerId="ADAL" clId="{39671C7C-6BCE-0E41-909D-007B658E7101}" dt="2024-03-08T18:41:45.182" v="145"/>
              <pc2:cmMkLst xmlns:pc2="http://schemas.microsoft.com/office/powerpoint/2019/9/main/command">
                <pc:docMk/>
                <pc:sldMk cId="3625736048" sldId="289"/>
                <pc2:cmMk id="{64583021-441D-4953-A4F7-C67E3FE401AD}"/>
              </pc2:cmMkLst>
            </pc226:cmChg>
          </p:ext>
        </pc:extLst>
      </pc:sldChg>
      <pc:sldChg chg="addSp modSp mod modCm">
        <pc:chgData name="Pedro Carneiro" userId="96055b4f-53e0-464f-af10-51a50567399d" providerId="ADAL" clId="{39671C7C-6BCE-0E41-909D-007B658E7101}" dt="2024-03-08T18:42:01.135" v="147"/>
        <pc:sldMkLst>
          <pc:docMk/>
          <pc:sldMk cId="4119712378" sldId="292"/>
        </pc:sldMkLst>
        <pc:picChg chg="add mod">
          <ac:chgData name="Pedro Carneiro" userId="96055b4f-53e0-464f-af10-51a50567399d" providerId="ADAL" clId="{39671C7C-6BCE-0E41-909D-007B658E7101}" dt="2024-03-08T18:19:48.699" v="84" actId="1076"/>
          <ac:picMkLst>
            <pc:docMk/>
            <pc:sldMk cId="4119712378" sldId="292"/>
            <ac:picMk id="5" creationId="{948515FA-5668-E616-4319-60A4E525943D}"/>
          </ac:picMkLst>
        </pc:picChg>
        <pc:picChg chg="add mod">
          <ac:chgData name="Pedro Carneiro" userId="96055b4f-53e0-464f-af10-51a50567399d" providerId="ADAL" clId="{39671C7C-6BCE-0E41-909D-007B658E7101}" dt="2024-03-08T18:19:46.147" v="82" actId="1076"/>
          <ac:picMkLst>
            <pc:docMk/>
            <pc:sldMk cId="4119712378" sldId="292"/>
            <ac:picMk id="9" creationId="{DBFA5990-E840-FDE4-0FC6-3E2EF3980271}"/>
          </ac:picMkLst>
        </pc:picChg>
        <pc:picChg chg="add mod">
          <ac:chgData name="Pedro Carneiro" userId="96055b4f-53e0-464f-af10-51a50567399d" providerId="ADAL" clId="{39671C7C-6BCE-0E41-909D-007B658E7101}" dt="2024-03-08T18:19:47.330" v="83" actId="1076"/>
          <ac:picMkLst>
            <pc:docMk/>
            <pc:sldMk cId="4119712378" sldId="292"/>
            <ac:picMk id="13" creationId="{3F19E800-DAE0-FC1C-7304-CE3E4DAB219A}"/>
          </ac:picMkLst>
        </pc:picChg>
        <pc:extLst>
          <p:ext xmlns:p="http://schemas.openxmlformats.org/presentationml/2006/main" uri="{D6D511B9-2390-475A-947B-AFAB55BFBCF1}">
            <pc226:cmChg xmlns:pc226="http://schemas.microsoft.com/office/powerpoint/2022/06/main/command" chg="mod">
              <pc226:chgData name="Pedro Carneiro" userId="96055b4f-53e0-464f-af10-51a50567399d" providerId="ADAL" clId="{39671C7C-6BCE-0E41-909D-007B658E7101}" dt="2024-03-08T18:42:01.135" v="147"/>
              <pc2:cmMkLst xmlns:pc2="http://schemas.microsoft.com/office/powerpoint/2019/9/main/command">
                <pc:docMk/>
                <pc:sldMk cId="4119712378" sldId="292"/>
                <pc2:cmMk id="{80F9BBCF-5066-4730-867D-90DBD35D017A}"/>
              </pc2:cmMkLst>
            </pc226:cmChg>
          </p:ext>
        </pc:extLst>
      </pc:sldChg>
      <pc:sldChg chg="del">
        <pc:chgData name="Pedro Carneiro" userId="96055b4f-53e0-464f-af10-51a50567399d" providerId="ADAL" clId="{39671C7C-6BCE-0E41-909D-007B658E7101}" dt="2024-03-08T19:20:52.271" v="793" actId="2696"/>
        <pc:sldMkLst>
          <pc:docMk/>
          <pc:sldMk cId="964622628" sldId="293"/>
        </pc:sldMkLst>
      </pc:sldChg>
      <pc:sldChg chg="addSp delSp modSp mod modCm">
        <pc:chgData name="Pedro Carneiro" userId="96055b4f-53e0-464f-af10-51a50567399d" providerId="ADAL" clId="{39671C7C-6BCE-0E41-909D-007B658E7101}" dt="2024-03-08T19:32:26.728" v="862" actId="1076"/>
        <pc:sldMkLst>
          <pc:docMk/>
          <pc:sldMk cId="3392584550" sldId="297"/>
        </pc:sldMkLst>
        <pc:spChg chg="mod">
          <ac:chgData name="Pedro Carneiro" userId="96055b4f-53e0-464f-af10-51a50567399d" providerId="ADAL" clId="{39671C7C-6BCE-0E41-909D-007B658E7101}" dt="2024-03-08T19:29:16.026" v="857" actId="1076"/>
          <ac:spMkLst>
            <pc:docMk/>
            <pc:sldMk cId="3392584550" sldId="297"/>
            <ac:spMk id="6" creationId="{26E8CB4B-7A1D-CA75-52D0-B8088E316610}"/>
          </ac:spMkLst>
        </pc:spChg>
        <pc:picChg chg="mod">
          <ac:chgData name="Pedro Carneiro" userId="96055b4f-53e0-464f-af10-51a50567399d" providerId="ADAL" clId="{39671C7C-6BCE-0E41-909D-007B658E7101}" dt="2024-03-08T19:29:25.190" v="861" actId="1076"/>
          <ac:picMkLst>
            <pc:docMk/>
            <pc:sldMk cId="3392584550" sldId="297"/>
            <ac:picMk id="3" creationId="{23A626AE-1F95-996B-3DC8-1F7CFD4F542B}"/>
          </ac:picMkLst>
        </pc:picChg>
        <pc:picChg chg="add del mod">
          <ac:chgData name="Pedro Carneiro" userId="96055b4f-53e0-464f-af10-51a50567399d" providerId="ADAL" clId="{39671C7C-6BCE-0E41-909D-007B658E7101}" dt="2024-03-08T18:25:23.844" v="131" actId="478"/>
          <ac:picMkLst>
            <pc:docMk/>
            <pc:sldMk cId="3392584550" sldId="297"/>
            <ac:picMk id="7" creationId="{CF27FB8F-05AF-05CC-293B-FF73DE719B0E}"/>
          </ac:picMkLst>
        </pc:picChg>
        <pc:picChg chg="add mod">
          <ac:chgData name="Pedro Carneiro" userId="96055b4f-53e0-464f-af10-51a50567399d" providerId="ADAL" clId="{39671C7C-6BCE-0E41-909D-007B658E7101}" dt="2024-03-08T19:32:26.728" v="862" actId="1076"/>
          <ac:picMkLst>
            <pc:docMk/>
            <pc:sldMk cId="3392584550" sldId="297"/>
            <ac:picMk id="9" creationId="{7C8AA240-0583-E9A3-B79E-DC87CF0ABC77}"/>
          </ac:picMkLst>
        </pc:picChg>
        <pc:picChg chg="add del mod">
          <ac:chgData name="Pedro Carneiro" userId="96055b4f-53e0-464f-af10-51a50567399d" providerId="ADAL" clId="{39671C7C-6BCE-0E41-909D-007B658E7101}" dt="2024-03-08T19:27:11.270" v="844" actId="478"/>
          <ac:picMkLst>
            <pc:docMk/>
            <pc:sldMk cId="3392584550" sldId="297"/>
            <ac:picMk id="10" creationId="{63CF9A9A-E69D-0777-91FE-451D2C1867B3}"/>
          </ac:picMkLst>
        </pc:picChg>
        <pc:extLst>
          <p:ext xmlns:p="http://schemas.openxmlformats.org/presentationml/2006/main" uri="{D6D511B9-2390-475A-947B-AFAB55BFBCF1}">
            <pc226:cmChg xmlns:pc226="http://schemas.microsoft.com/office/powerpoint/2022/06/main/command" chg="mod">
              <pc226:chgData name="Pedro Carneiro" userId="96055b4f-53e0-464f-af10-51a50567399d" providerId="ADAL" clId="{39671C7C-6BCE-0E41-909D-007B658E7101}" dt="2024-03-08T18:41:52.008" v="146"/>
              <pc2:cmMkLst xmlns:pc2="http://schemas.microsoft.com/office/powerpoint/2019/9/main/command">
                <pc:docMk/>
                <pc:sldMk cId="3392584550" sldId="297"/>
                <pc2:cmMk id="{2FBE057C-76B4-4109-8C30-C053CD18DB54}"/>
              </pc2:cmMkLst>
            </pc226:cmChg>
          </p:ext>
        </pc:extLst>
      </pc:sldChg>
      <pc:sldChg chg="addSp delSp modSp mod setBg modClrScheme modCm chgLayout">
        <pc:chgData name="Pedro Carneiro" userId="96055b4f-53e0-464f-af10-51a50567399d" providerId="ADAL" clId="{39671C7C-6BCE-0E41-909D-007B658E7101}" dt="2024-03-08T19:25:45.293" v="831" actId="1076"/>
        <pc:sldMkLst>
          <pc:docMk/>
          <pc:sldMk cId="1409939043" sldId="298"/>
        </pc:sldMkLst>
        <pc:spChg chg="mod ord">
          <ac:chgData name="Pedro Carneiro" userId="96055b4f-53e0-464f-af10-51a50567399d" providerId="ADAL" clId="{39671C7C-6BCE-0E41-909D-007B658E7101}" dt="2024-03-08T19:24:49.781" v="814" actId="700"/>
          <ac:spMkLst>
            <pc:docMk/>
            <pc:sldMk cId="1409939043" sldId="298"/>
            <ac:spMk id="4" creationId="{038C29AA-9533-2221-8FB1-6015521E527F}"/>
          </ac:spMkLst>
        </pc:spChg>
        <pc:spChg chg="mod">
          <ac:chgData name="Pedro Carneiro" userId="96055b4f-53e0-464f-af10-51a50567399d" providerId="ADAL" clId="{39671C7C-6BCE-0E41-909D-007B658E7101}" dt="2024-03-08T18:22:26.162" v="109" actId="1076"/>
          <ac:spMkLst>
            <pc:docMk/>
            <pc:sldMk cId="1409939043" sldId="298"/>
            <ac:spMk id="11" creationId="{DCE3B6FD-8E8E-0768-58E6-1A03809375F9}"/>
          </ac:spMkLst>
        </pc:spChg>
        <pc:spChg chg="add del mod">
          <ac:chgData name="Pedro Carneiro" userId="96055b4f-53e0-464f-af10-51a50567399d" providerId="ADAL" clId="{39671C7C-6BCE-0E41-909D-007B658E7101}" dt="2024-03-08T19:24:52.398" v="816"/>
          <ac:spMkLst>
            <pc:docMk/>
            <pc:sldMk cId="1409939043" sldId="298"/>
            <ac:spMk id="17" creationId="{1EA79283-3670-809A-725B-C180D285BD0A}"/>
          </ac:spMkLst>
        </pc:spChg>
        <pc:picChg chg="add del mod">
          <ac:chgData name="Pedro Carneiro" userId="96055b4f-53e0-464f-af10-51a50567399d" providerId="ADAL" clId="{39671C7C-6BCE-0E41-909D-007B658E7101}" dt="2024-03-08T18:22:14.575" v="105" actId="478"/>
          <ac:picMkLst>
            <pc:docMk/>
            <pc:sldMk cId="1409939043" sldId="298"/>
            <ac:picMk id="3" creationId="{40EB9308-856C-AACF-0524-DDA89DC5ABD3}"/>
          </ac:picMkLst>
        </pc:picChg>
        <pc:picChg chg="del mod">
          <ac:chgData name="Pedro Carneiro" userId="96055b4f-53e0-464f-af10-51a50567399d" providerId="ADAL" clId="{39671C7C-6BCE-0E41-909D-007B658E7101}" dt="2024-03-08T19:24:59.789" v="819" actId="478"/>
          <ac:picMkLst>
            <pc:docMk/>
            <pc:sldMk cId="1409939043" sldId="298"/>
            <ac:picMk id="5" creationId="{AC9A1643-55A9-3437-6411-F8E0297A1CC1}"/>
          </ac:picMkLst>
        </pc:picChg>
        <pc:picChg chg="add mod">
          <ac:chgData name="Pedro Carneiro" userId="96055b4f-53e0-464f-af10-51a50567399d" providerId="ADAL" clId="{39671C7C-6BCE-0E41-909D-007B658E7101}" dt="2024-03-08T19:25:45.293" v="831" actId="1076"/>
          <ac:picMkLst>
            <pc:docMk/>
            <pc:sldMk cId="1409939043" sldId="298"/>
            <ac:picMk id="8" creationId="{F44A9FB2-0A59-7C32-FA61-206872974146}"/>
          </ac:picMkLst>
        </pc:picChg>
        <pc:picChg chg="add del mod">
          <ac:chgData name="Pedro Carneiro" userId="96055b4f-53e0-464f-af10-51a50567399d" providerId="ADAL" clId="{39671C7C-6BCE-0E41-909D-007B658E7101}" dt="2024-03-08T18:23:37.309" v="119" actId="478"/>
          <ac:picMkLst>
            <pc:docMk/>
            <pc:sldMk cId="1409939043" sldId="298"/>
            <ac:picMk id="10" creationId="{CF620EC9-2307-79FA-C349-0D6588583114}"/>
          </ac:picMkLst>
        </pc:picChg>
        <pc:picChg chg="mod">
          <ac:chgData name="Pedro Carneiro" userId="96055b4f-53e0-464f-af10-51a50567399d" providerId="ADAL" clId="{39671C7C-6BCE-0E41-909D-007B658E7101}" dt="2024-03-08T18:22:27.696" v="110" actId="1076"/>
          <ac:picMkLst>
            <pc:docMk/>
            <pc:sldMk cId="1409939043" sldId="298"/>
            <ac:picMk id="13" creationId="{276E0BE8-5D96-BC3C-B3A4-371CF08E2493}"/>
          </ac:picMkLst>
        </pc:picChg>
        <pc:picChg chg="add mod">
          <ac:chgData name="Pedro Carneiro" userId="96055b4f-53e0-464f-af10-51a50567399d" providerId="ADAL" clId="{39671C7C-6BCE-0E41-909D-007B658E7101}" dt="2024-03-08T19:25:12.683" v="827" actId="1076"/>
          <ac:picMkLst>
            <pc:docMk/>
            <pc:sldMk cId="1409939043" sldId="298"/>
            <ac:picMk id="14" creationId="{9B582C32-AA06-A1CC-9130-FCBFF555E344}"/>
          </ac:picMkLst>
        </pc:picChg>
        <pc:picChg chg="add mod">
          <ac:chgData name="Pedro Carneiro" userId="96055b4f-53e0-464f-af10-51a50567399d" providerId="ADAL" clId="{39671C7C-6BCE-0E41-909D-007B658E7101}" dt="2024-03-08T19:25:16.770" v="829" actId="1076"/>
          <ac:picMkLst>
            <pc:docMk/>
            <pc:sldMk cId="1409939043" sldId="298"/>
            <ac:picMk id="16" creationId="{1CB27E7D-4EF8-A80D-C2A8-40856963A5F5}"/>
          </ac:picMkLst>
        </pc:picChg>
        <pc:extLst>
          <p:ext xmlns:p="http://schemas.openxmlformats.org/presentationml/2006/main" uri="{D6D511B9-2390-475A-947B-AFAB55BFBCF1}">
            <pc226:cmChg xmlns:pc226="http://schemas.microsoft.com/office/powerpoint/2022/06/main/command" chg="mod">
              <pc226:chgData name="Pedro Carneiro" userId="96055b4f-53e0-464f-af10-51a50567399d" providerId="ADAL" clId="{39671C7C-6BCE-0E41-909D-007B658E7101}" dt="2024-03-08T18:42:07.304" v="148"/>
              <pc2:cmMkLst xmlns:pc2="http://schemas.microsoft.com/office/powerpoint/2019/9/main/command">
                <pc:docMk/>
                <pc:sldMk cId="1409939043" sldId="298"/>
                <pc2:cmMk id="{3A9F5A26-DEBA-4D4E-BE92-132EA374058C}"/>
              </pc2:cmMkLst>
            </pc226:cmChg>
            <pc226:cmChg xmlns:pc226="http://schemas.microsoft.com/office/powerpoint/2022/06/main/command" chg="mod">
              <pc226:chgData name="Pedro Carneiro" userId="96055b4f-53e0-464f-af10-51a50567399d" providerId="ADAL" clId="{39671C7C-6BCE-0E41-909D-007B658E7101}" dt="2024-03-08T19:25:24.598" v="830"/>
              <pc2:cmMkLst xmlns:pc2="http://schemas.microsoft.com/office/powerpoint/2019/9/main/command">
                <pc:docMk/>
                <pc:sldMk cId="1409939043" sldId="298"/>
                <pc2:cmMk id="{1AE40270-D862-4A84-8A75-6D812E254EED}"/>
              </pc2:cmMkLst>
            </pc226:cmChg>
          </p:ext>
        </pc:extLst>
      </pc:sldChg>
      <pc:sldChg chg="ord modCm">
        <pc:chgData name="Pedro Carneiro" userId="96055b4f-53e0-464f-af10-51a50567399d" providerId="ADAL" clId="{39671C7C-6BCE-0E41-909D-007B658E7101}" dt="2024-03-08T19:20:56.282" v="795"/>
        <pc:sldMkLst>
          <pc:docMk/>
          <pc:sldMk cId="3098390147" sldId="299"/>
        </pc:sldMkLst>
        <pc:extLst>
          <p:ext xmlns:p="http://schemas.openxmlformats.org/presentationml/2006/main" uri="{D6D511B9-2390-475A-947B-AFAB55BFBCF1}">
            <pc226:cmChg xmlns:pc226="http://schemas.microsoft.com/office/powerpoint/2022/06/main/command" chg="mod modRxn">
              <pc226:chgData name="Pedro Carneiro" userId="96055b4f-53e0-464f-af10-51a50567399d" providerId="ADAL" clId="{39671C7C-6BCE-0E41-909D-007B658E7101}" dt="2024-03-08T19:20:56.282" v="795"/>
              <pc2:cmMkLst xmlns:pc2="http://schemas.microsoft.com/office/powerpoint/2019/9/main/command">
                <pc:docMk/>
                <pc:sldMk cId="3098390147" sldId="299"/>
                <pc2:cmMk id="{6E6DD892-85C9-45EC-8125-8273C8347D4E}"/>
              </pc2:cmMkLst>
            </pc226:cmChg>
          </p:ext>
        </pc:extLst>
      </pc:sldChg>
    </pc:docChg>
  </pc:docChgLst>
  <pc:docChgLst>
    <pc:chgData name="David Palricas" userId="S::davidpalricas@ua.pt::9d528dc9-707b-48ce-9c5b-86bfbb2b7859" providerId="AD" clId="Web-{4D865B41-2D6C-4A49-8D72-06A6718F2C57}"/>
    <pc:docChg chg="modSld">
      <pc:chgData name="David Palricas" userId="S::davidpalricas@ua.pt::9d528dc9-707b-48ce-9c5b-86bfbb2b7859" providerId="AD" clId="Web-{4D865B41-2D6C-4A49-8D72-06A6718F2C57}" dt="2023-11-23T00:37:56.206" v="479" actId="20577"/>
      <pc:docMkLst>
        <pc:docMk/>
      </pc:docMkLst>
      <pc:sldChg chg="modSp">
        <pc:chgData name="David Palricas" userId="S::davidpalricas@ua.pt::9d528dc9-707b-48ce-9c5b-86bfbb2b7859" providerId="AD" clId="Web-{4D865B41-2D6C-4A49-8D72-06A6718F2C57}" dt="2023-11-23T00:37:56.206" v="479" actId="20577"/>
        <pc:sldMkLst>
          <pc:docMk/>
          <pc:sldMk cId="3397653300" sldId="291"/>
        </pc:sldMkLst>
        <pc:spChg chg="mod">
          <ac:chgData name="David Palricas" userId="S::davidpalricas@ua.pt::9d528dc9-707b-48ce-9c5b-86bfbb2b7859" providerId="AD" clId="Web-{4D865B41-2D6C-4A49-8D72-06A6718F2C57}" dt="2023-11-23T00:34:13.032" v="226" actId="20577"/>
          <ac:spMkLst>
            <pc:docMk/>
            <pc:sldMk cId="3397653300" sldId="291"/>
            <ac:spMk id="2" creationId="{4EADA9B8-B73D-F2EC-7BAE-88EFFE6E44A7}"/>
          </ac:spMkLst>
        </pc:spChg>
        <pc:spChg chg="mod">
          <ac:chgData name="David Palricas" userId="S::davidpalricas@ua.pt::9d528dc9-707b-48ce-9c5b-86bfbb2b7859" providerId="AD" clId="Web-{4D865B41-2D6C-4A49-8D72-06A6718F2C57}" dt="2023-11-23T00:37:56.206" v="479" actId="20577"/>
          <ac:spMkLst>
            <pc:docMk/>
            <pc:sldMk cId="3397653300" sldId="291"/>
            <ac:spMk id="3" creationId="{E7F5B5B2-9BA2-F19C-4BE2-9720B5EBD5DA}"/>
          </ac:spMkLst>
        </pc:spChg>
        <pc:spChg chg="mod">
          <ac:chgData name="David Palricas" userId="S::davidpalricas@ua.pt::9d528dc9-707b-48ce-9c5b-86bfbb2b7859" providerId="AD" clId="Web-{4D865B41-2D6C-4A49-8D72-06A6718F2C57}" dt="2023-11-23T00:37:29.266" v="476" actId="20577"/>
          <ac:spMkLst>
            <pc:docMk/>
            <pc:sldMk cId="3397653300" sldId="291"/>
            <ac:spMk id="4" creationId="{1ED6C71C-263C-7462-B31D-31CA3A11E710}"/>
          </ac:spMkLst>
        </pc:spChg>
      </pc:sldChg>
    </pc:docChg>
  </pc:docChgLst>
  <pc:docChgLst>
    <pc:chgData name="Pedro Carneiro" userId="S::pedrocarneiro@ua.pt::96055b4f-53e0-464f-af10-51a50567399d" providerId="AD" clId="Web-{F66A6257-A1D0-46E2-AC79-5267E3471379}"/>
    <pc:docChg chg="modSld">
      <pc:chgData name="Pedro Carneiro" userId="S::pedrocarneiro@ua.pt::96055b4f-53e0-464f-af10-51a50567399d" providerId="AD" clId="Web-{F66A6257-A1D0-46E2-AC79-5267E3471379}" dt="2023-10-12T09:30:57.382" v="2"/>
      <pc:docMkLst>
        <pc:docMk/>
      </pc:docMkLst>
      <pc:sldChg chg="modCm">
        <pc:chgData name="Pedro Carneiro" userId="S::pedrocarneiro@ua.pt::96055b4f-53e0-464f-af10-51a50567399d" providerId="AD" clId="Web-{F66A6257-A1D0-46E2-AC79-5267E3471379}" dt="2023-10-12T09:30:16.147" v="0"/>
        <pc:sldMkLst>
          <pc:docMk/>
          <pc:sldMk cId="0" sldId="262"/>
        </pc:sldMkLst>
        <pc:extLst>
          <p:ext xmlns:p="http://schemas.openxmlformats.org/presentationml/2006/main" uri="{D6D511B9-2390-475A-947B-AFAB55BFBCF1}">
            <pc226:cmChg xmlns:pc226="http://schemas.microsoft.com/office/powerpoint/2022/06/main/command" chg="">
              <pc226:chgData name="Pedro Carneiro" userId="S::pedrocarneiro@ua.pt::96055b4f-53e0-464f-af10-51a50567399d" providerId="AD" clId="Web-{F66A6257-A1D0-46E2-AC79-5267E3471379}" dt="2023-10-12T09:30:16.147" v="0"/>
              <pc2:cmMkLst xmlns:pc2="http://schemas.microsoft.com/office/powerpoint/2019/9/main/command">
                <pc:docMk/>
                <pc:sldMk cId="0" sldId="262"/>
                <pc2:cmMk id="{ACBE9E67-487E-4817-A69C-C2CBFB074973}"/>
              </pc2:cmMkLst>
              <pc226:cmRplyChg chg="add">
                <pc226:chgData name="Pedro Carneiro" userId="S::pedrocarneiro@ua.pt::96055b4f-53e0-464f-af10-51a50567399d" providerId="AD" clId="Web-{F66A6257-A1D0-46E2-AC79-5267E3471379}" dt="2023-10-12T09:30:16.147" v="0"/>
                <pc2:cmRplyMkLst xmlns:pc2="http://schemas.microsoft.com/office/powerpoint/2019/9/main/command">
                  <pc:docMk/>
                  <pc:sldMk cId="0" sldId="262"/>
                  <pc2:cmMk id="{ACBE9E67-487E-4817-A69C-C2CBFB074973}"/>
                  <pc2:cmRplyMk id="{F8B11A61-C371-4CB7-B72F-3CC739986DE5}"/>
                </pc2:cmRplyMkLst>
              </pc226:cmRplyChg>
            </pc226:cmChg>
          </p:ext>
        </pc:extLst>
      </pc:sldChg>
      <pc:sldChg chg="modSp modCm">
        <pc:chgData name="Pedro Carneiro" userId="S::pedrocarneiro@ua.pt::96055b4f-53e0-464f-af10-51a50567399d" providerId="AD" clId="Web-{F66A6257-A1D0-46E2-AC79-5267E3471379}" dt="2023-10-12T09:30:57.382" v="2"/>
        <pc:sldMkLst>
          <pc:docMk/>
          <pc:sldMk cId="1411485892" sldId="272"/>
        </pc:sldMkLst>
        <pc:picChg chg="mod">
          <ac:chgData name="Pedro Carneiro" userId="S::pedrocarneiro@ua.pt::96055b4f-53e0-464f-af10-51a50567399d" providerId="AD" clId="Web-{F66A6257-A1D0-46E2-AC79-5267E3471379}" dt="2023-10-12T09:30:57.382" v="2"/>
          <ac:picMkLst>
            <pc:docMk/>
            <pc:sldMk cId="1411485892" sldId="272"/>
            <ac:picMk id="4" creationId="{49460621-BAEC-EC3D-49D1-5B9A91DEAD94}"/>
          </ac:picMkLst>
        </pc:picChg>
        <pc:extLst>
          <p:ext xmlns:p="http://schemas.openxmlformats.org/presentationml/2006/main" uri="{D6D511B9-2390-475A-947B-AFAB55BFBCF1}">
            <pc226:cmChg xmlns:pc226="http://schemas.microsoft.com/office/powerpoint/2022/06/main/command" chg="">
              <pc226:chgData name="Pedro Carneiro" userId="S::pedrocarneiro@ua.pt::96055b4f-53e0-464f-af10-51a50567399d" providerId="AD" clId="Web-{F66A6257-A1D0-46E2-AC79-5267E3471379}" dt="2023-10-12T09:30:33.367" v="1"/>
              <pc2:cmMkLst xmlns:pc2="http://schemas.microsoft.com/office/powerpoint/2019/9/main/command">
                <pc:docMk/>
                <pc:sldMk cId="1411485892" sldId="272"/>
                <pc2:cmMk id="{B5270E62-72F4-44A1-8B68-3BA9C9E0B322}"/>
              </pc2:cmMkLst>
              <pc226:cmRplyChg chg="add">
                <pc226:chgData name="Pedro Carneiro" userId="S::pedrocarneiro@ua.pt::96055b4f-53e0-464f-af10-51a50567399d" providerId="AD" clId="Web-{F66A6257-A1D0-46E2-AC79-5267E3471379}" dt="2023-10-12T09:30:33.367" v="1"/>
                <pc2:cmRplyMkLst xmlns:pc2="http://schemas.microsoft.com/office/powerpoint/2019/9/main/command">
                  <pc:docMk/>
                  <pc:sldMk cId="1411485892" sldId="272"/>
                  <pc2:cmMk id="{B5270E62-72F4-44A1-8B68-3BA9C9E0B322}"/>
                  <pc2:cmRplyMk id="{FA212358-9DE3-4656-9406-223261667AAE}"/>
                </pc2:cmRplyMkLst>
              </pc226:cmRplyChg>
            </pc226:cmChg>
          </p:ext>
        </pc:extLst>
      </pc:sldChg>
    </pc:docChg>
  </pc:docChgLst>
  <pc:docChgLst>
    <pc:chgData name="Ana Águia" userId="S::inesaguia@ua.pt::91c01744-86e6-4116-b8d8-5c31fc766735" providerId="AD" clId="Web-{8043428D-EEE4-4CFC-9FA3-229EFB019736}"/>
    <pc:docChg chg="modSld">
      <pc:chgData name="Ana Águia" userId="S::inesaguia@ua.pt::91c01744-86e6-4116-b8d8-5c31fc766735" providerId="AD" clId="Web-{8043428D-EEE4-4CFC-9FA3-229EFB019736}" dt="2023-11-23T22:25:41.617" v="4" actId="20577"/>
      <pc:docMkLst>
        <pc:docMk/>
      </pc:docMkLst>
      <pc:sldChg chg="modSp">
        <pc:chgData name="Ana Águia" userId="S::inesaguia@ua.pt::91c01744-86e6-4116-b8d8-5c31fc766735" providerId="AD" clId="Web-{8043428D-EEE4-4CFC-9FA3-229EFB019736}" dt="2023-11-23T22:25:41.617" v="4" actId="20577"/>
        <pc:sldMkLst>
          <pc:docMk/>
          <pc:sldMk cId="3063634795" sldId="285"/>
        </pc:sldMkLst>
        <pc:spChg chg="mod">
          <ac:chgData name="Ana Águia" userId="S::inesaguia@ua.pt::91c01744-86e6-4116-b8d8-5c31fc766735" providerId="AD" clId="Web-{8043428D-EEE4-4CFC-9FA3-229EFB019736}" dt="2023-11-23T22:12:36.831" v="1" actId="20577"/>
          <ac:spMkLst>
            <pc:docMk/>
            <pc:sldMk cId="3063634795" sldId="285"/>
            <ac:spMk id="2" creationId="{279F8B99-A368-0F83-2765-74392652E7FC}"/>
          </ac:spMkLst>
        </pc:spChg>
        <pc:spChg chg="mod">
          <ac:chgData name="Ana Águia" userId="S::inesaguia@ua.pt::91c01744-86e6-4116-b8d8-5c31fc766735" providerId="AD" clId="Web-{8043428D-EEE4-4CFC-9FA3-229EFB019736}" dt="2023-11-23T22:25:41.617" v="4" actId="20577"/>
          <ac:spMkLst>
            <pc:docMk/>
            <pc:sldMk cId="3063634795" sldId="285"/>
            <ac:spMk id="24" creationId="{AC5DA723-AF8D-651F-8373-0C6CEC926415}"/>
          </ac:spMkLst>
        </pc:spChg>
      </pc:sldChg>
      <pc:sldChg chg="modSp">
        <pc:chgData name="Ana Águia" userId="S::inesaguia@ua.pt::91c01744-86e6-4116-b8d8-5c31fc766735" providerId="AD" clId="Web-{8043428D-EEE4-4CFC-9FA3-229EFB019736}" dt="2023-11-23T22:12:31.847" v="0" actId="20577"/>
        <pc:sldMkLst>
          <pc:docMk/>
          <pc:sldMk cId="3397653300" sldId="291"/>
        </pc:sldMkLst>
        <pc:spChg chg="mod">
          <ac:chgData name="Ana Águia" userId="S::inesaguia@ua.pt::91c01744-86e6-4116-b8d8-5c31fc766735" providerId="AD" clId="Web-{8043428D-EEE4-4CFC-9FA3-229EFB019736}" dt="2023-11-23T22:12:31.847" v="0" actId="20577"/>
          <ac:spMkLst>
            <pc:docMk/>
            <pc:sldMk cId="3397653300" sldId="291"/>
            <ac:spMk id="2" creationId="{4EADA9B8-B73D-F2EC-7BAE-88EFFE6E44A7}"/>
          </ac:spMkLst>
        </pc:spChg>
      </pc:sldChg>
    </pc:docChg>
  </pc:docChgLst>
  <pc:docChgLst>
    <pc:chgData name="Ana Rocha" userId="S::aprocha@ua.pt::46979577-2e99-40b3-81d1-6de788afe4bc" providerId="AD" clId="Web-{EC202F0E-2981-D7AB-6946-7E79A487FA9E}"/>
    <pc:docChg chg="">
      <pc:chgData name="Ana Rocha" userId="S::aprocha@ua.pt::46979577-2e99-40b3-81d1-6de788afe4bc" providerId="AD" clId="Web-{EC202F0E-2981-D7AB-6946-7E79A487FA9E}" dt="2024-03-09T12:01:32.507" v="0"/>
      <pc:docMkLst>
        <pc:docMk/>
      </pc:docMkLst>
      <pc:sldChg chg="modCm">
        <pc:chgData name="Ana Rocha" userId="S::aprocha@ua.pt::46979577-2e99-40b3-81d1-6de788afe4bc" providerId="AD" clId="Web-{EC202F0E-2981-D7AB-6946-7E79A487FA9E}" dt="2024-03-09T12:01:32.507" v="0"/>
        <pc:sldMkLst>
          <pc:docMk/>
          <pc:sldMk cId="1585842429" sldId="277"/>
        </pc:sldMkLst>
        <pc:extLst>
          <p:ext xmlns:p="http://schemas.openxmlformats.org/presentationml/2006/main" uri="{D6D511B9-2390-475A-947B-AFAB55BFBCF1}">
            <pc226:cmChg xmlns:pc226="http://schemas.microsoft.com/office/powerpoint/2022/06/main/command" chg="">
              <pc226:chgData name="Ana Rocha" userId="S::aprocha@ua.pt::46979577-2e99-40b3-81d1-6de788afe4bc" providerId="AD" clId="Web-{EC202F0E-2981-D7AB-6946-7E79A487FA9E}" dt="2024-03-09T12:01:32.507" v="0"/>
              <pc2:cmMkLst xmlns:pc2="http://schemas.microsoft.com/office/powerpoint/2019/9/main/command">
                <pc:docMk/>
                <pc:sldMk cId="1585842429" sldId="277"/>
                <pc2:cmMk id="{77978C48-A7DB-4502-A652-3170F7B87184}"/>
              </pc2:cmMkLst>
              <pc226:cmRplyChg chg="mod modRxn">
                <pc226:chgData name="Ana Rocha" userId="S::aprocha@ua.pt::46979577-2e99-40b3-81d1-6de788afe4bc" providerId="AD" clId="Web-{EC202F0E-2981-D7AB-6946-7E79A487FA9E}" dt="2024-03-09T12:01:32.507" v="0"/>
                <pc2:cmRplyMkLst xmlns:pc2="http://schemas.microsoft.com/office/powerpoint/2019/9/main/command">
                  <pc:docMk/>
                  <pc:sldMk cId="1585842429" sldId="277"/>
                  <pc2:cmMk id="{77978C48-A7DB-4502-A652-3170F7B87184}"/>
                  <pc2:cmRplyMk id="{072144D2-4633-4326-9C94-870D484992C4}"/>
                </pc2:cmRplyMkLst>
              </pc226:cmRplyChg>
            </pc226:cmChg>
          </p:ext>
        </pc:extLst>
      </pc:sldChg>
    </pc:docChg>
  </pc:docChgLst>
  <pc:docChgLst>
    <pc:chgData name="Nuno Almeida" userId="S::nunoalmeida@ua.pt::a151578e-4b68-480c-a6fd-b5a2bc4ed9d2" providerId="AD" clId="Web-{F694CDD3-C560-3097-7061-A3FBF96BBD38}"/>
    <pc:docChg chg="">
      <pc:chgData name="Nuno Almeida" userId="S::nunoalmeida@ua.pt::a151578e-4b68-480c-a6fd-b5a2bc4ed9d2" providerId="AD" clId="Web-{F694CDD3-C560-3097-7061-A3FBF96BBD38}" dt="2024-03-08T18:53:25.892" v="2"/>
      <pc:docMkLst>
        <pc:docMk/>
      </pc:docMkLst>
      <pc:sldChg chg="addCm">
        <pc:chgData name="Nuno Almeida" userId="S::nunoalmeida@ua.pt::a151578e-4b68-480c-a6fd-b5a2bc4ed9d2" providerId="AD" clId="Web-{F694CDD3-C560-3097-7061-A3FBF96BBD38}" dt="2024-03-08T18:50:28.482" v="0"/>
        <pc:sldMkLst>
          <pc:docMk/>
          <pc:sldMk cId="3625736048" sldId="289"/>
        </pc:sldMkLst>
        <pc:extLst>
          <p:ext xmlns:p="http://schemas.openxmlformats.org/presentationml/2006/main" uri="{D6D511B9-2390-475A-947B-AFAB55BFBCF1}">
            <pc226:cmChg xmlns:pc226="http://schemas.microsoft.com/office/powerpoint/2022/06/main/command" chg="add">
              <pc226:chgData name="Nuno Almeida" userId="S::nunoalmeida@ua.pt::a151578e-4b68-480c-a6fd-b5a2bc4ed9d2" providerId="AD" clId="Web-{F694CDD3-C560-3097-7061-A3FBF96BBD38}" dt="2024-03-08T18:50:28.482" v="0"/>
              <pc2:cmMkLst xmlns:pc2="http://schemas.microsoft.com/office/powerpoint/2019/9/main/command">
                <pc:docMk/>
                <pc:sldMk cId="3625736048" sldId="289"/>
                <pc2:cmMk id="{163D1F21-DD57-499E-98C4-EA824F1E6176}"/>
              </pc2:cmMkLst>
            </pc226:cmChg>
          </p:ext>
        </pc:extLst>
      </pc:sldChg>
      <pc:sldChg chg="addCm">
        <pc:chgData name="Nuno Almeida" userId="S::nunoalmeida@ua.pt::a151578e-4b68-480c-a6fd-b5a2bc4ed9d2" providerId="AD" clId="Web-{F694CDD3-C560-3097-7061-A3FBF96BBD38}" dt="2024-03-08T18:52:06.421" v="1"/>
        <pc:sldMkLst>
          <pc:docMk/>
          <pc:sldMk cId="1409939043" sldId="298"/>
        </pc:sldMkLst>
        <pc:extLst>
          <p:ext xmlns:p="http://schemas.openxmlformats.org/presentationml/2006/main" uri="{D6D511B9-2390-475A-947B-AFAB55BFBCF1}">
            <pc226:cmChg xmlns:pc226="http://schemas.microsoft.com/office/powerpoint/2022/06/main/command" chg="add">
              <pc226:chgData name="Nuno Almeida" userId="S::nunoalmeida@ua.pt::a151578e-4b68-480c-a6fd-b5a2bc4ed9d2" providerId="AD" clId="Web-{F694CDD3-C560-3097-7061-A3FBF96BBD38}" dt="2024-03-08T18:52:06.421" v="1"/>
              <pc2:cmMkLst xmlns:pc2="http://schemas.microsoft.com/office/powerpoint/2019/9/main/command">
                <pc:docMk/>
                <pc:sldMk cId="1409939043" sldId="298"/>
                <pc2:cmMk id="{1AE40270-D862-4A84-8A75-6D812E254EED}"/>
              </pc2:cmMkLst>
            </pc226:cmChg>
          </p:ext>
        </pc:extLst>
      </pc:sldChg>
      <pc:sldChg chg="addCm">
        <pc:chgData name="Nuno Almeida" userId="S::nunoalmeida@ua.pt::a151578e-4b68-480c-a6fd-b5a2bc4ed9d2" providerId="AD" clId="Web-{F694CDD3-C560-3097-7061-A3FBF96BBD38}" dt="2024-03-08T18:53:25.892" v="2"/>
        <pc:sldMkLst>
          <pc:docMk/>
          <pc:sldMk cId="3098390147" sldId="299"/>
        </pc:sldMkLst>
        <pc:extLst>
          <p:ext xmlns:p="http://schemas.openxmlformats.org/presentationml/2006/main" uri="{D6D511B9-2390-475A-947B-AFAB55BFBCF1}">
            <pc226:cmChg xmlns:pc226="http://schemas.microsoft.com/office/powerpoint/2022/06/main/command" chg="add">
              <pc226:chgData name="Nuno Almeida" userId="S::nunoalmeida@ua.pt::a151578e-4b68-480c-a6fd-b5a2bc4ed9d2" providerId="AD" clId="Web-{F694CDD3-C560-3097-7061-A3FBF96BBD38}" dt="2024-03-08T18:53:25.892" v="2"/>
              <pc2:cmMkLst xmlns:pc2="http://schemas.microsoft.com/office/powerpoint/2019/9/main/command">
                <pc:docMk/>
                <pc:sldMk cId="3098390147" sldId="299"/>
                <pc2:cmMk id="{6E6DD892-85C9-45EC-8125-8273C8347D4E}"/>
              </pc2:cmMkLst>
            </pc226:cmChg>
          </p:ext>
        </pc:extLst>
      </pc:sldChg>
    </pc:docChg>
  </pc:docChgLst>
  <pc:docChgLst>
    <pc:chgData name="Pedro Carneiro" userId="S::pedrocarneiro@ua.pt::96055b4f-53e0-464f-af10-51a50567399d" providerId="AD" clId="Web-{D1D45CDA-8359-4114-A578-61A4F7FEC4C4}"/>
    <pc:docChg chg="addSld delSld modSld">
      <pc:chgData name="Pedro Carneiro" userId="S::pedrocarneiro@ua.pt::96055b4f-53e0-464f-af10-51a50567399d" providerId="AD" clId="Web-{D1D45CDA-8359-4114-A578-61A4F7FEC4C4}" dt="2024-03-09T12:08:58.709" v="265" actId="1076"/>
      <pc:docMkLst>
        <pc:docMk/>
      </pc:docMkLst>
      <pc:sldChg chg="modSp add del modCm">
        <pc:chgData name="Pedro Carneiro" userId="S::pedrocarneiro@ua.pt::96055b4f-53e0-464f-af10-51a50567399d" providerId="AD" clId="Web-{D1D45CDA-8359-4114-A578-61A4F7FEC4C4}" dt="2024-03-09T12:03:14.121" v="223" actId="20577"/>
        <pc:sldMkLst>
          <pc:docMk/>
          <pc:sldMk cId="1585842429" sldId="277"/>
        </pc:sldMkLst>
        <pc:spChg chg="mod">
          <ac:chgData name="Pedro Carneiro" userId="S::pedrocarneiro@ua.pt::96055b4f-53e0-464f-af10-51a50567399d" providerId="AD" clId="Web-{D1D45CDA-8359-4114-A578-61A4F7FEC4C4}" dt="2024-03-09T12:01:13.695" v="217" actId="20577"/>
          <ac:spMkLst>
            <pc:docMk/>
            <pc:sldMk cId="1585842429" sldId="277"/>
            <ac:spMk id="10" creationId="{CDF44483-5DCA-9868-0ADC-1C67B1842F54}"/>
          </ac:spMkLst>
        </pc:spChg>
        <pc:spChg chg="mod">
          <ac:chgData name="Pedro Carneiro" userId="S::pedrocarneiro@ua.pt::96055b4f-53e0-464f-af10-51a50567399d" providerId="AD" clId="Web-{D1D45CDA-8359-4114-A578-61A4F7FEC4C4}" dt="2024-03-09T11:55:16.403" v="69" actId="20577"/>
          <ac:spMkLst>
            <pc:docMk/>
            <pc:sldMk cId="1585842429" sldId="277"/>
            <ac:spMk id="11" creationId="{BBE315ED-3B4A-2DE8-6D84-8FA176101054}"/>
          </ac:spMkLst>
        </pc:spChg>
        <pc:spChg chg="mod">
          <ac:chgData name="Pedro Carneiro" userId="S::pedrocarneiro@ua.pt::96055b4f-53e0-464f-af10-51a50567399d" providerId="AD" clId="Web-{D1D45CDA-8359-4114-A578-61A4F7FEC4C4}" dt="2024-03-09T12:03:14.121" v="223" actId="20577"/>
          <ac:spMkLst>
            <pc:docMk/>
            <pc:sldMk cId="1585842429" sldId="277"/>
            <ac:spMk id="17" creationId="{4AD354B7-DAE1-AD0A-5DC7-7606A591E917}"/>
          </ac:spMkLst>
        </pc:spChg>
        <pc:spChg chg="mod">
          <ac:chgData name="Pedro Carneiro" userId="S::pedrocarneiro@ua.pt::96055b4f-53e0-464f-af10-51a50567399d" providerId="AD" clId="Web-{D1D45CDA-8359-4114-A578-61A4F7FEC4C4}" dt="2024-03-09T11:46:25.310" v="1" actId="20577"/>
          <ac:spMkLst>
            <pc:docMk/>
            <pc:sldMk cId="1585842429" sldId="277"/>
            <ac:spMk id="5127" creationId="{9BCFAEA2-E3BA-1DF4-4914-FDF2DD02A852}"/>
          </ac:spMkLst>
        </pc:spChg>
        <pc:picChg chg="mod modCrop">
          <ac:chgData name="Pedro Carneiro" userId="S::pedrocarneiro@ua.pt::96055b4f-53e0-464f-af10-51a50567399d" providerId="AD" clId="Web-{D1D45CDA-8359-4114-A578-61A4F7FEC4C4}" dt="2024-03-09T12:02:48.401" v="219"/>
          <ac:picMkLst>
            <pc:docMk/>
            <pc:sldMk cId="1585842429" sldId="277"/>
            <ac:picMk id="14" creationId="{DDFB02E3-7D9E-10C0-9E4F-E826CBB68F28}"/>
          </ac:picMkLst>
        </pc:picChg>
        <pc:extLst>
          <p:ext xmlns:p="http://schemas.openxmlformats.org/presentationml/2006/main" uri="{D6D511B9-2390-475A-947B-AFAB55BFBCF1}">
            <pc226:cmChg xmlns:pc226="http://schemas.microsoft.com/office/powerpoint/2022/06/main/command" chg="mod">
              <pc226:chgData name="Pedro Carneiro" userId="S::pedrocarneiro@ua.pt::96055b4f-53e0-464f-af10-51a50567399d" providerId="AD" clId="Web-{D1D45CDA-8359-4114-A578-61A4F7FEC4C4}" dt="2024-03-09T11:55:16.403" v="69" actId="20577"/>
              <pc2:cmMkLst xmlns:pc2="http://schemas.microsoft.com/office/powerpoint/2019/9/main/command">
                <pc:docMk/>
                <pc:sldMk cId="1585842429" sldId="277"/>
                <pc2:cmMk id="{05AB761A-0D33-4BFB-A14D-B372DF3FAC23}"/>
              </pc2:cmMkLst>
            </pc226:cmChg>
            <pc226:cmChg xmlns:pc226="http://schemas.microsoft.com/office/powerpoint/2022/06/main/command" chg="mod">
              <pc226:chgData name="Pedro Carneiro" userId="S::pedrocarneiro@ua.pt::96055b4f-53e0-464f-af10-51a50567399d" providerId="AD" clId="Web-{D1D45CDA-8359-4114-A578-61A4F7FEC4C4}" dt="2024-03-09T11:55:16.403" v="69" actId="20577"/>
              <pc2:cmMkLst xmlns:pc2="http://schemas.microsoft.com/office/powerpoint/2019/9/main/command">
                <pc:docMk/>
                <pc:sldMk cId="1585842429" sldId="277"/>
                <pc2:cmMk id="{77978C48-A7DB-4502-A652-3170F7B87184}"/>
              </pc2:cmMkLst>
              <pc226:cmRplyChg chg="mod modRxn">
                <pc226:chgData name="Pedro Carneiro" userId="S::pedrocarneiro@ua.pt::96055b4f-53e0-464f-af10-51a50567399d" providerId="AD" clId="Web-{D1D45CDA-8359-4114-A578-61A4F7FEC4C4}" dt="2024-03-09T11:48:17.094" v="33"/>
                <pc2:cmRplyMkLst xmlns:pc2="http://schemas.microsoft.com/office/powerpoint/2019/9/main/command">
                  <pc:docMk/>
                  <pc:sldMk cId="1585842429" sldId="277"/>
                  <pc2:cmMk id="{77978C48-A7DB-4502-A652-3170F7B87184}"/>
                  <pc2:cmRplyMk id="{FBA3CD1D-3FD6-44E8-8744-02C83069C8F0}"/>
                </pc2:cmRplyMkLst>
              </pc226:cmRplyChg>
              <pc226:cmRplyChg chg="add">
                <pc226:chgData name="Pedro Carneiro" userId="S::pedrocarneiro@ua.pt::96055b4f-53e0-464f-af10-51a50567399d" providerId="AD" clId="Web-{D1D45CDA-8359-4114-A578-61A4F7FEC4C4}" dt="2024-03-09T11:53:32.697" v="35"/>
                <pc2:cmRplyMkLst xmlns:pc2="http://schemas.microsoft.com/office/powerpoint/2019/9/main/command">
                  <pc:docMk/>
                  <pc:sldMk cId="1585842429" sldId="277"/>
                  <pc2:cmMk id="{77978C48-A7DB-4502-A652-3170F7B87184}"/>
                  <pc2:cmRplyMk id="{072144D2-4633-4326-9C94-870D484992C4}"/>
                </pc2:cmRplyMkLst>
              </pc226:cmRplyChg>
            </pc226:cmChg>
            <pc226:cmChg xmlns:pc226="http://schemas.microsoft.com/office/powerpoint/2022/06/main/command" chg="mod modRxn">
              <pc226:chgData name="Pedro Carneiro" userId="S::pedrocarneiro@ua.pt::96055b4f-53e0-464f-af10-51a50567399d" providerId="AD" clId="Web-{D1D45CDA-8359-4114-A578-61A4F7FEC4C4}" dt="2024-03-09T11:59:57.693" v="209"/>
              <pc2:cmMkLst xmlns:pc2="http://schemas.microsoft.com/office/powerpoint/2019/9/main/command">
                <pc:docMk/>
                <pc:sldMk cId="1585842429" sldId="277"/>
                <pc2:cmMk id="{F192D4A1-31BC-4266-9CC5-E02C1650BD8A}"/>
              </pc2:cmMkLst>
            </pc226:cmChg>
            <pc226:cmChg xmlns:pc226="http://schemas.microsoft.com/office/powerpoint/2022/06/main/command" chg="mod">
              <pc226:chgData name="Pedro Carneiro" userId="S::pedrocarneiro@ua.pt::96055b4f-53e0-464f-af10-51a50567399d" providerId="AD" clId="Web-{D1D45CDA-8359-4114-A578-61A4F7FEC4C4}" dt="2024-03-09T11:46:31.169" v="2"/>
              <pc2:cmMkLst xmlns:pc2="http://schemas.microsoft.com/office/powerpoint/2019/9/main/command">
                <pc:docMk/>
                <pc:sldMk cId="1585842429" sldId="277"/>
                <pc2:cmMk id="{65B955AE-7412-4388-B31A-34B8861213EE}"/>
              </pc2:cmMkLst>
            </pc226:cmChg>
          </p:ext>
        </pc:extLst>
      </pc:sldChg>
      <pc:sldChg chg="modSp modCm">
        <pc:chgData name="Pedro Carneiro" userId="S::pedrocarneiro@ua.pt::96055b4f-53e0-464f-af10-51a50567399d" providerId="AD" clId="Web-{D1D45CDA-8359-4114-A578-61A4F7FEC4C4}" dt="2024-03-09T12:04:32.482" v="230"/>
        <pc:sldMkLst>
          <pc:docMk/>
          <pc:sldMk cId="3625736048" sldId="289"/>
        </pc:sldMkLst>
        <pc:picChg chg="mod">
          <ac:chgData name="Pedro Carneiro" userId="S::pedrocarneiro@ua.pt::96055b4f-53e0-464f-af10-51a50567399d" providerId="AD" clId="Web-{D1D45CDA-8359-4114-A578-61A4F7FEC4C4}" dt="2024-03-09T12:03:48.934" v="226" actId="1076"/>
          <ac:picMkLst>
            <pc:docMk/>
            <pc:sldMk cId="3625736048" sldId="289"/>
            <ac:picMk id="13" creationId="{DA8B930C-7974-5F48-0A0A-CD3F242B68CF}"/>
          </ac:picMkLst>
        </pc:picChg>
        <pc:picChg chg="mod">
          <ac:chgData name="Pedro Carneiro" userId="S::pedrocarneiro@ua.pt::96055b4f-53e0-464f-af10-51a50567399d" providerId="AD" clId="Web-{D1D45CDA-8359-4114-A578-61A4F7FEC4C4}" dt="2024-03-09T12:03:50.825" v="227" actId="1076"/>
          <ac:picMkLst>
            <pc:docMk/>
            <pc:sldMk cId="3625736048" sldId="289"/>
            <ac:picMk id="15" creationId="{EECF092F-8989-7DB1-72AA-7559CB782B2D}"/>
          </ac:picMkLst>
        </pc:picChg>
        <pc:extLst>
          <p:ext xmlns:p="http://schemas.openxmlformats.org/presentationml/2006/main" uri="{D6D511B9-2390-475A-947B-AFAB55BFBCF1}">
            <pc226:cmChg xmlns:pc226="http://schemas.microsoft.com/office/powerpoint/2022/06/main/command" chg="mod modRxn">
              <pc226:chgData name="Pedro Carneiro" userId="S::pedrocarneiro@ua.pt::96055b4f-53e0-464f-af10-51a50567399d" providerId="AD" clId="Web-{D1D45CDA-8359-4114-A578-61A4F7FEC4C4}" dt="2024-03-09T12:04:01.544" v="229"/>
              <pc2:cmMkLst xmlns:pc2="http://schemas.microsoft.com/office/powerpoint/2019/9/main/command">
                <pc:docMk/>
                <pc:sldMk cId="3625736048" sldId="289"/>
                <pc2:cmMk id="{163D1F21-DD57-499E-98C4-EA824F1E6176}"/>
              </pc2:cmMkLst>
            </pc226:cmChg>
            <pc226:cmChg xmlns:pc226="http://schemas.microsoft.com/office/powerpoint/2022/06/main/command" chg="mod modRxn">
              <pc226:chgData name="Pedro Carneiro" userId="S::pedrocarneiro@ua.pt::96055b4f-53e0-464f-af10-51a50567399d" providerId="AD" clId="Web-{D1D45CDA-8359-4114-A578-61A4F7FEC4C4}" dt="2024-03-09T12:04:32.482" v="230"/>
              <pc2:cmMkLst xmlns:pc2="http://schemas.microsoft.com/office/powerpoint/2019/9/main/command">
                <pc:docMk/>
                <pc:sldMk cId="3625736048" sldId="289"/>
                <pc2:cmMk id="{8532E5D1-48FE-45FF-88D6-A3F008C35E21}"/>
              </pc2:cmMkLst>
            </pc226:cmChg>
          </p:ext>
        </pc:extLst>
      </pc:sldChg>
      <pc:sldChg chg="modSp">
        <pc:chgData name="Pedro Carneiro" userId="S::pedrocarneiro@ua.pt::96055b4f-53e0-464f-af10-51a50567399d" providerId="AD" clId="Web-{D1D45CDA-8359-4114-A578-61A4F7FEC4C4}" dt="2024-03-09T12:08:58.709" v="265" actId="1076"/>
        <pc:sldMkLst>
          <pc:docMk/>
          <pc:sldMk cId="3392584550" sldId="297"/>
        </pc:sldMkLst>
        <pc:picChg chg="mod">
          <ac:chgData name="Pedro Carneiro" userId="S::pedrocarneiro@ua.pt::96055b4f-53e0-464f-af10-51a50567399d" providerId="AD" clId="Web-{D1D45CDA-8359-4114-A578-61A4F7FEC4C4}" dt="2024-03-09T12:08:56.412" v="264" actId="1076"/>
          <ac:picMkLst>
            <pc:docMk/>
            <pc:sldMk cId="3392584550" sldId="297"/>
            <ac:picMk id="3" creationId="{23A626AE-1F95-996B-3DC8-1F7CFD4F542B}"/>
          </ac:picMkLst>
        </pc:picChg>
        <pc:picChg chg="mod">
          <ac:chgData name="Pedro Carneiro" userId="S::pedrocarneiro@ua.pt::96055b4f-53e0-464f-af10-51a50567399d" providerId="AD" clId="Web-{D1D45CDA-8359-4114-A578-61A4F7FEC4C4}" dt="2024-03-09T12:08:58.709" v="265" actId="1076"/>
          <ac:picMkLst>
            <pc:docMk/>
            <pc:sldMk cId="3392584550" sldId="297"/>
            <ac:picMk id="9" creationId="{7C8AA240-0583-E9A3-B79E-DC87CF0ABC77}"/>
          </ac:picMkLst>
        </pc:picChg>
      </pc:sldChg>
      <pc:sldChg chg="modSp">
        <pc:chgData name="Pedro Carneiro" userId="S::pedrocarneiro@ua.pt::96055b4f-53e0-464f-af10-51a50567399d" providerId="AD" clId="Web-{D1D45CDA-8359-4114-A578-61A4F7FEC4C4}" dt="2024-03-09T12:07:03.534" v="263" actId="1076"/>
        <pc:sldMkLst>
          <pc:docMk/>
          <pc:sldMk cId="1409939043" sldId="298"/>
        </pc:sldMkLst>
        <pc:spChg chg="mod">
          <ac:chgData name="Pedro Carneiro" userId="S::pedrocarneiro@ua.pt::96055b4f-53e0-464f-af10-51a50567399d" providerId="AD" clId="Web-{D1D45CDA-8359-4114-A578-61A4F7FEC4C4}" dt="2024-03-09T12:07:03.534" v="263" actId="1076"/>
          <ac:spMkLst>
            <pc:docMk/>
            <pc:sldMk cId="1409939043" sldId="298"/>
            <ac:spMk id="11" creationId="{DCE3B6FD-8E8E-0768-58E6-1A03809375F9}"/>
          </ac:spMkLst>
        </pc:spChg>
        <pc:picChg chg="mod">
          <ac:chgData name="Pedro Carneiro" userId="S::pedrocarneiro@ua.pt::96055b4f-53e0-464f-af10-51a50567399d" providerId="AD" clId="Web-{D1D45CDA-8359-4114-A578-61A4F7FEC4C4}" dt="2024-03-09T12:06:08.829" v="233" actId="1076"/>
          <ac:picMkLst>
            <pc:docMk/>
            <pc:sldMk cId="1409939043" sldId="298"/>
            <ac:picMk id="13" creationId="{276E0BE8-5D96-BC3C-B3A4-371CF08E2493}"/>
          </ac:picMkLst>
        </pc:picChg>
        <pc:picChg chg="mod">
          <ac:chgData name="Pedro Carneiro" userId="S::pedrocarneiro@ua.pt::96055b4f-53e0-464f-af10-51a50567399d" providerId="AD" clId="Web-{D1D45CDA-8359-4114-A578-61A4F7FEC4C4}" dt="2024-03-09T12:05:41.688" v="231" actId="14100"/>
          <ac:picMkLst>
            <pc:docMk/>
            <pc:sldMk cId="1409939043" sldId="298"/>
            <ac:picMk id="16" creationId="{1CB27E7D-4EF8-A80D-C2A8-40856963A5F5}"/>
          </ac:picMkLst>
        </pc:picChg>
      </pc:sldChg>
    </pc:docChg>
  </pc:docChgLst>
  <pc:docChgLst>
    <pc:chgData name="Ana Águia" userId="S::inesaguia@ua.pt::91c01744-86e6-4116-b8d8-5c31fc766735" providerId="AD" clId="Web-{F9E2F068-7EF2-458A-97B0-305399A0E079}"/>
    <pc:docChg chg="modSld">
      <pc:chgData name="Ana Águia" userId="S::inesaguia@ua.pt::91c01744-86e6-4116-b8d8-5c31fc766735" providerId="AD" clId="Web-{F9E2F068-7EF2-458A-97B0-305399A0E079}" dt="2023-11-20T23:44:14.331" v="699" actId="1076"/>
      <pc:docMkLst>
        <pc:docMk/>
      </pc:docMkLst>
      <pc:sldChg chg="modSp">
        <pc:chgData name="Ana Águia" userId="S::inesaguia@ua.pt::91c01744-86e6-4116-b8d8-5c31fc766735" providerId="AD" clId="Web-{F9E2F068-7EF2-458A-97B0-305399A0E079}" dt="2023-11-20T21:21:57.923" v="269" actId="20577"/>
        <pc:sldMkLst>
          <pc:docMk/>
          <pc:sldMk cId="0" sldId="257"/>
        </pc:sldMkLst>
        <pc:spChg chg="mod">
          <ac:chgData name="Ana Águia" userId="S::inesaguia@ua.pt::91c01744-86e6-4116-b8d8-5c31fc766735" providerId="AD" clId="Web-{F9E2F068-7EF2-458A-97B0-305399A0E079}" dt="2023-11-20T21:21:57.923" v="269" actId="20577"/>
          <ac:spMkLst>
            <pc:docMk/>
            <pc:sldMk cId="0" sldId="257"/>
            <ac:spMk id="2" creationId="{00000000-0000-0000-0000-000000000000}"/>
          </ac:spMkLst>
        </pc:spChg>
        <pc:spChg chg="mod">
          <ac:chgData name="Ana Águia" userId="S::inesaguia@ua.pt::91c01744-86e6-4116-b8d8-5c31fc766735" providerId="AD" clId="Web-{F9E2F068-7EF2-458A-97B0-305399A0E079}" dt="2023-11-20T21:21:52.720" v="264" actId="20577"/>
          <ac:spMkLst>
            <pc:docMk/>
            <pc:sldMk cId="0" sldId="257"/>
            <ac:spMk id="3" creationId="{00000000-0000-0000-0000-000000000000}"/>
          </ac:spMkLst>
        </pc:spChg>
      </pc:sldChg>
      <pc:sldChg chg="modSp">
        <pc:chgData name="Ana Águia" userId="S::inesaguia@ua.pt::91c01744-86e6-4116-b8d8-5c31fc766735" providerId="AD" clId="Web-{F9E2F068-7EF2-458A-97B0-305399A0E079}" dt="2023-11-20T21:32:01.069" v="594" actId="1076"/>
        <pc:sldMkLst>
          <pc:docMk/>
          <pc:sldMk cId="0" sldId="258"/>
        </pc:sldMkLst>
        <pc:spChg chg="mod">
          <ac:chgData name="Ana Águia" userId="S::inesaguia@ua.pt::91c01744-86e6-4116-b8d8-5c31fc766735" providerId="AD" clId="Web-{F9E2F068-7EF2-458A-97B0-305399A0E079}" dt="2023-11-20T21:27:05.184" v="463" actId="1076"/>
          <ac:spMkLst>
            <pc:docMk/>
            <pc:sldMk cId="0" sldId="258"/>
            <ac:spMk id="2" creationId="{00000000-0000-0000-0000-000000000000}"/>
          </ac:spMkLst>
        </pc:spChg>
        <pc:spChg chg="mod">
          <ac:chgData name="Ana Águia" userId="S::inesaguia@ua.pt::91c01744-86e6-4116-b8d8-5c31fc766735" providerId="AD" clId="Web-{F9E2F068-7EF2-458A-97B0-305399A0E079}" dt="2023-11-20T21:27:49.638" v="479" actId="20577"/>
          <ac:spMkLst>
            <pc:docMk/>
            <pc:sldMk cId="0" sldId="258"/>
            <ac:spMk id="4" creationId="{AAF7D939-CBC9-D88F-8081-7038AB526EF3}"/>
          </ac:spMkLst>
        </pc:spChg>
        <pc:spChg chg="mod">
          <ac:chgData name="Ana Águia" userId="S::inesaguia@ua.pt::91c01744-86e6-4116-b8d8-5c31fc766735" providerId="AD" clId="Web-{F9E2F068-7EF2-458A-97B0-305399A0E079}" dt="2023-11-20T21:27:43.357" v="477" actId="1076"/>
          <ac:spMkLst>
            <pc:docMk/>
            <pc:sldMk cId="0" sldId="258"/>
            <ac:spMk id="9" creationId="{CD20B6A1-0E67-94E9-94EB-746733D37297}"/>
          </ac:spMkLst>
        </pc:spChg>
        <pc:spChg chg="mod">
          <ac:chgData name="Ana Águia" userId="S::inesaguia@ua.pt::91c01744-86e6-4116-b8d8-5c31fc766735" providerId="AD" clId="Web-{F9E2F068-7EF2-458A-97B0-305399A0E079}" dt="2023-11-20T21:28:08.280" v="488" actId="1076"/>
          <ac:spMkLst>
            <pc:docMk/>
            <pc:sldMk cId="0" sldId="258"/>
            <ac:spMk id="10" creationId="{FBB1C541-6EFC-A05D-7FD7-F68B7A58D111}"/>
          </ac:spMkLst>
        </pc:spChg>
        <pc:spChg chg="mod">
          <ac:chgData name="Ana Águia" userId="S::inesaguia@ua.pt::91c01744-86e6-4116-b8d8-5c31fc766735" providerId="AD" clId="Web-{F9E2F068-7EF2-458A-97B0-305399A0E079}" dt="2023-11-20T21:32:01.069" v="594" actId="1076"/>
          <ac:spMkLst>
            <pc:docMk/>
            <pc:sldMk cId="0" sldId="258"/>
            <ac:spMk id="12" creationId="{103001A7-30DF-FAC8-A98D-AFC61138CE22}"/>
          </ac:spMkLst>
        </pc:spChg>
        <pc:spChg chg="mod">
          <ac:chgData name="Ana Águia" userId="S::inesaguia@ua.pt::91c01744-86e6-4116-b8d8-5c31fc766735" providerId="AD" clId="Web-{F9E2F068-7EF2-458A-97B0-305399A0E079}" dt="2023-11-20T21:27:28.653" v="470" actId="1076"/>
          <ac:spMkLst>
            <pc:docMk/>
            <pc:sldMk cId="0" sldId="258"/>
            <ac:spMk id="13" creationId="{1855C23D-1C5F-44CE-5950-EB9FB59C38F3}"/>
          </ac:spMkLst>
        </pc:spChg>
        <pc:spChg chg="mod">
          <ac:chgData name="Ana Águia" userId="S::inesaguia@ua.pt::91c01744-86e6-4116-b8d8-5c31fc766735" providerId="AD" clId="Web-{F9E2F068-7EF2-458A-97B0-305399A0E079}" dt="2023-11-20T21:30:05.080" v="547" actId="1076"/>
          <ac:spMkLst>
            <pc:docMk/>
            <pc:sldMk cId="0" sldId="258"/>
            <ac:spMk id="15" creationId="{299AA0B7-1FEE-7FAC-882F-A95AF9A3A7BD}"/>
          </ac:spMkLst>
        </pc:spChg>
        <pc:spChg chg="mod">
          <ac:chgData name="Ana Águia" userId="S::inesaguia@ua.pt::91c01744-86e6-4116-b8d8-5c31fc766735" providerId="AD" clId="Web-{F9E2F068-7EF2-458A-97B0-305399A0E079}" dt="2023-11-20T21:28:33.202" v="501" actId="1076"/>
          <ac:spMkLst>
            <pc:docMk/>
            <pc:sldMk cId="0" sldId="258"/>
            <ac:spMk id="19" creationId="{D145A5C6-12B2-9593-B7EA-859CE36E11AA}"/>
          </ac:spMkLst>
        </pc:spChg>
      </pc:sldChg>
      <pc:sldChg chg="modSp">
        <pc:chgData name="Ana Águia" userId="S::inesaguia@ua.pt::91c01744-86e6-4116-b8d8-5c31fc766735" providerId="AD" clId="Web-{F9E2F068-7EF2-458A-97B0-305399A0E079}" dt="2023-11-20T21:18:46.636" v="127" actId="20577"/>
        <pc:sldMkLst>
          <pc:docMk/>
          <pc:sldMk cId="2003885774" sldId="274"/>
        </pc:sldMkLst>
        <pc:spChg chg="mod">
          <ac:chgData name="Ana Águia" userId="S::inesaguia@ua.pt::91c01744-86e6-4116-b8d8-5c31fc766735" providerId="AD" clId="Web-{F9E2F068-7EF2-458A-97B0-305399A0E079}" dt="2023-11-20T21:18:46.636" v="127" actId="20577"/>
          <ac:spMkLst>
            <pc:docMk/>
            <pc:sldMk cId="2003885774" sldId="274"/>
            <ac:spMk id="3" creationId="{A313E6E6-A2BE-0B18-2749-0843BE66C201}"/>
          </ac:spMkLst>
        </pc:spChg>
      </pc:sldChg>
      <pc:sldChg chg="addSp delSp modSp">
        <pc:chgData name="Ana Águia" userId="S::inesaguia@ua.pt::91c01744-86e6-4116-b8d8-5c31fc766735" providerId="AD" clId="Web-{F9E2F068-7EF2-458A-97B0-305399A0E079}" dt="2023-11-20T23:44:14.331" v="699" actId="1076"/>
        <pc:sldMkLst>
          <pc:docMk/>
          <pc:sldMk cId="1585842429" sldId="277"/>
        </pc:sldMkLst>
        <pc:spChg chg="mod">
          <ac:chgData name="Ana Águia" userId="S::inesaguia@ua.pt::91c01744-86e6-4116-b8d8-5c31fc766735" providerId="AD" clId="Web-{F9E2F068-7EF2-458A-97B0-305399A0E079}" dt="2023-11-20T21:32:41.179" v="619" actId="1076"/>
          <ac:spMkLst>
            <pc:docMk/>
            <pc:sldMk cId="1585842429" sldId="277"/>
            <ac:spMk id="5127" creationId="{9BCFAEA2-E3BA-1DF4-4914-FDF2DD02A852}"/>
          </ac:spMkLst>
        </pc:spChg>
        <pc:spChg chg="mod">
          <ac:chgData name="Ana Águia" userId="S::inesaguia@ua.pt::91c01744-86e6-4116-b8d8-5c31fc766735" providerId="AD" clId="Web-{F9E2F068-7EF2-458A-97B0-305399A0E079}" dt="2023-11-20T23:44:14.331" v="699" actId="1076"/>
          <ac:spMkLst>
            <pc:docMk/>
            <pc:sldMk cId="1585842429" sldId="277"/>
            <ac:spMk id="5129" creationId="{F30101B9-C5AD-A1E4-245A-FA28D9F520FE}"/>
          </ac:spMkLst>
        </pc:spChg>
        <pc:picChg chg="add mod">
          <ac:chgData name="Ana Águia" userId="S::inesaguia@ua.pt::91c01744-86e6-4116-b8d8-5c31fc766735" providerId="AD" clId="Web-{F9E2F068-7EF2-458A-97B0-305399A0E079}" dt="2023-11-20T23:44:09.003" v="698" actId="1076"/>
          <ac:picMkLst>
            <pc:docMk/>
            <pc:sldMk cId="1585842429" sldId="277"/>
            <ac:picMk id="3" creationId="{662DD847-9DFE-4F72-555C-DD3440CFBB40}"/>
          </ac:picMkLst>
        </pc:picChg>
        <pc:picChg chg="add del mod">
          <ac:chgData name="Ana Águia" userId="S::inesaguia@ua.pt::91c01744-86e6-4116-b8d8-5c31fc766735" providerId="AD" clId="Web-{F9E2F068-7EF2-458A-97B0-305399A0E079}" dt="2023-11-20T21:35:15.060" v="623"/>
          <ac:picMkLst>
            <pc:docMk/>
            <pc:sldMk cId="1585842429" sldId="277"/>
            <ac:picMk id="3" creationId="{7CA2C547-76C6-1D65-71DB-3901B5F0A8F2}"/>
          </ac:picMkLst>
        </pc:picChg>
      </pc:sldChg>
      <pc:sldChg chg="modSp">
        <pc:chgData name="Ana Águia" userId="S::inesaguia@ua.pt::91c01744-86e6-4116-b8d8-5c31fc766735" providerId="AD" clId="Web-{F9E2F068-7EF2-458A-97B0-305399A0E079}" dt="2023-11-20T21:26:45.824" v="458" actId="20577"/>
        <pc:sldMkLst>
          <pc:docMk/>
          <pc:sldMk cId="1097094529" sldId="282"/>
        </pc:sldMkLst>
        <pc:spChg chg="mod">
          <ac:chgData name="Ana Águia" userId="S::inesaguia@ua.pt::91c01744-86e6-4116-b8d8-5c31fc766735" providerId="AD" clId="Web-{F9E2F068-7EF2-458A-97B0-305399A0E079}" dt="2023-11-20T21:23:06.879" v="308" actId="20577"/>
          <ac:spMkLst>
            <pc:docMk/>
            <pc:sldMk cId="1097094529" sldId="282"/>
            <ac:spMk id="754" creationId="{D7F8023D-C856-F43E-503B-35F539F7418B}"/>
          </ac:spMkLst>
        </pc:spChg>
        <pc:spChg chg="mod">
          <ac:chgData name="Ana Águia" userId="S::inesaguia@ua.pt::91c01744-86e6-4116-b8d8-5c31fc766735" providerId="AD" clId="Web-{F9E2F068-7EF2-458A-97B0-305399A0E079}" dt="2023-11-20T21:23:35.364" v="328" actId="20577"/>
          <ac:spMkLst>
            <pc:docMk/>
            <pc:sldMk cId="1097094529" sldId="282"/>
            <ac:spMk id="773" creationId="{1362EE87-04BA-3482-77A7-045FF62D93A8}"/>
          </ac:spMkLst>
        </pc:spChg>
        <pc:spChg chg="mod">
          <ac:chgData name="Ana Águia" userId="S::inesaguia@ua.pt::91c01744-86e6-4116-b8d8-5c31fc766735" providerId="AD" clId="Web-{F9E2F068-7EF2-458A-97B0-305399A0E079}" dt="2023-11-20T21:25:05.446" v="382" actId="20577"/>
          <ac:spMkLst>
            <pc:docMk/>
            <pc:sldMk cId="1097094529" sldId="282"/>
            <ac:spMk id="775" creationId="{BE8EC494-FD12-D4C5-EF00-C8926275DEE1}"/>
          </ac:spMkLst>
        </pc:spChg>
        <pc:spChg chg="mod">
          <ac:chgData name="Ana Águia" userId="S::inesaguia@ua.pt::91c01744-86e6-4116-b8d8-5c31fc766735" providerId="AD" clId="Web-{F9E2F068-7EF2-458A-97B0-305399A0E079}" dt="2023-11-20T21:25:32.509" v="413" actId="20577"/>
          <ac:spMkLst>
            <pc:docMk/>
            <pc:sldMk cId="1097094529" sldId="282"/>
            <ac:spMk id="777" creationId="{913F9D35-F9B7-E1D9-8B5D-C27A68BE275B}"/>
          </ac:spMkLst>
        </pc:spChg>
        <pc:spChg chg="mod">
          <ac:chgData name="Ana Águia" userId="S::inesaguia@ua.pt::91c01744-86e6-4116-b8d8-5c31fc766735" providerId="AD" clId="Web-{F9E2F068-7EF2-458A-97B0-305399A0E079}" dt="2023-11-20T21:25:51.494" v="426" actId="20577"/>
          <ac:spMkLst>
            <pc:docMk/>
            <pc:sldMk cId="1097094529" sldId="282"/>
            <ac:spMk id="779" creationId="{E51BED2A-DA1E-3C54-6FA6-AB359925715F}"/>
          </ac:spMkLst>
        </pc:spChg>
        <pc:spChg chg="mod">
          <ac:chgData name="Ana Águia" userId="S::inesaguia@ua.pt::91c01744-86e6-4116-b8d8-5c31fc766735" providerId="AD" clId="Web-{F9E2F068-7EF2-458A-97B0-305399A0E079}" dt="2023-11-20T21:26:45.824" v="458" actId="20577"/>
          <ac:spMkLst>
            <pc:docMk/>
            <pc:sldMk cId="1097094529" sldId="282"/>
            <ac:spMk id="781" creationId="{9B13A888-14DB-F25E-318F-29E184942902}"/>
          </ac:spMkLst>
        </pc:spChg>
        <pc:spChg chg="mod">
          <ac:chgData name="Ana Águia" userId="S::inesaguia@ua.pt::91c01744-86e6-4116-b8d8-5c31fc766735" providerId="AD" clId="Web-{F9E2F068-7EF2-458A-97B0-305399A0E079}" dt="2023-11-20T21:22:31.847" v="280" actId="20577"/>
          <ac:spMkLst>
            <pc:docMk/>
            <pc:sldMk cId="1097094529" sldId="282"/>
            <ac:spMk id="795" creationId="{20645865-8F85-7B34-D468-8E77B6881DA6}"/>
          </ac:spMkLst>
        </pc:spChg>
      </pc:sldChg>
    </pc:docChg>
  </pc:docChgLst>
  <pc:docChgLst>
    <pc:chgData name="Pedro Carneiro" userId="S::pedrocarneiro@ua.pt::96055b4f-53e0-464f-af10-51a50567399d" providerId="AD" clId="Web-{DBC6C592-8149-445B-9B95-866CADC90614}"/>
    <pc:docChg chg="modSld">
      <pc:chgData name="Pedro Carneiro" userId="S::pedrocarneiro@ua.pt::96055b4f-53e0-464f-af10-51a50567399d" providerId="AD" clId="Web-{DBC6C592-8149-445B-9B95-866CADC90614}" dt="2023-11-22T11:48:15.064" v="9" actId="20577"/>
      <pc:docMkLst>
        <pc:docMk/>
      </pc:docMkLst>
      <pc:sldChg chg="modSp">
        <pc:chgData name="Pedro Carneiro" userId="S::pedrocarneiro@ua.pt::96055b4f-53e0-464f-af10-51a50567399d" providerId="AD" clId="Web-{DBC6C592-8149-445B-9B95-866CADC90614}" dt="2023-11-22T11:48:15.064" v="9" actId="20577"/>
        <pc:sldMkLst>
          <pc:docMk/>
          <pc:sldMk cId="1097094529" sldId="282"/>
        </pc:sldMkLst>
        <pc:spChg chg="mod">
          <ac:chgData name="Pedro Carneiro" userId="S::pedrocarneiro@ua.pt::96055b4f-53e0-464f-af10-51a50567399d" providerId="AD" clId="Web-{DBC6C592-8149-445B-9B95-866CADC90614}" dt="2023-11-22T11:48:15.064" v="9" actId="20577"/>
          <ac:spMkLst>
            <pc:docMk/>
            <pc:sldMk cId="1097094529" sldId="282"/>
            <ac:spMk id="779" creationId="{E51BED2A-DA1E-3C54-6FA6-AB359925715F}"/>
          </ac:spMkLst>
        </pc:spChg>
      </pc:sldChg>
    </pc:docChg>
  </pc:docChgLst>
  <pc:docChgLst>
    <pc:chgData name="Pedro Carneiro" userId="S::pedrocarneiro@ua.pt::96055b4f-53e0-464f-af10-51a50567399d" providerId="AD" clId="Web-{C697C927-2508-4FC8-A718-ED751E91A11C}"/>
    <pc:docChg chg="modSld">
      <pc:chgData name="Pedro Carneiro" userId="S::pedrocarneiro@ua.pt::96055b4f-53e0-464f-af10-51a50567399d" providerId="AD" clId="Web-{C697C927-2508-4FC8-A718-ED751E91A11C}" dt="2024-03-08T18:03:34.757" v="9" actId="20577"/>
      <pc:docMkLst>
        <pc:docMk/>
      </pc:docMkLst>
      <pc:sldChg chg="modSp">
        <pc:chgData name="Pedro Carneiro" userId="S::pedrocarneiro@ua.pt::96055b4f-53e0-464f-af10-51a50567399d" providerId="AD" clId="Web-{C697C927-2508-4FC8-A718-ED751E91A11C}" dt="2024-03-08T18:03:34.757" v="9" actId="20577"/>
        <pc:sldMkLst>
          <pc:docMk/>
          <pc:sldMk cId="1409939043" sldId="298"/>
        </pc:sldMkLst>
        <pc:spChg chg="mod">
          <ac:chgData name="Pedro Carneiro" userId="S::pedrocarneiro@ua.pt::96055b4f-53e0-464f-af10-51a50567399d" providerId="AD" clId="Web-{C697C927-2508-4FC8-A718-ED751E91A11C}" dt="2024-03-08T18:03:34.757" v="9" actId="20577"/>
          <ac:spMkLst>
            <pc:docMk/>
            <pc:sldMk cId="1409939043" sldId="298"/>
            <ac:spMk id="11" creationId="{DCE3B6FD-8E8E-0768-58E6-1A03809375F9}"/>
          </ac:spMkLst>
        </pc:spChg>
      </pc:sldChg>
    </pc:docChg>
  </pc:docChgLst>
  <pc:docChgLst>
    <pc:chgData name="Ana Rocha" userId="S::aprocha@ua.pt::46979577-2e99-40b3-81d1-6de788afe4bc" providerId="AD" clId="Web-{1196D132-FD53-431B-441D-B0D084EFD4F5}"/>
    <pc:docChg chg="modSld">
      <pc:chgData name="Ana Rocha" userId="S::aprocha@ua.pt::46979577-2e99-40b3-81d1-6de788afe4bc" providerId="AD" clId="Web-{1196D132-FD53-431B-441D-B0D084EFD4F5}" dt="2024-03-08T17:22:11.840" v="13" actId="20577"/>
      <pc:docMkLst>
        <pc:docMk/>
      </pc:docMkLst>
      <pc:sldChg chg="modSp">
        <pc:chgData name="Ana Rocha" userId="S::aprocha@ua.pt::46979577-2e99-40b3-81d1-6de788afe4bc" providerId="AD" clId="Web-{1196D132-FD53-431B-441D-B0D084EFD4F5}" dt="2024-03-08T15:58:12.741" v="1" actId="20577"/>
        <pc:sldMkLst>
          <pc:docMk/>
          <pc:sldMk cId="0" sldId="257"/>
        </pc:sldMkLst>
        <pc:spChg chg="mod">
          <ac:chgData name="Ana Rocha" userId="S::aprocha@ua.pt::46979577-2e99-40b3-81d1-6de788afe4bc" providerId="AD" clId="Web-{1196D132-FD53-431B-441D-B0D084EFD4F5}" dt="2024-03-08T15:58:12.741" v="1" actId="20577"/>
          <ac:spMkLst>
            <pc:docMk/>
            <pc:sldMk cId="0" sldId="257"/>
            <ac:spMk id="3" creationId="{00000000-0000-0000-0000-000000000000}"/>
          </ac:spMkLst>
        </pc:spChg>
      </pc:sldChg>
      <pc:sldChg chg="modSp addCm">
        <pc:chgData name="Ana Rocha" userId="S::aprocha@ua.pt::46979577-2e99-40b3-81d1-6de788afe4bc" providerId="AD" clId="Web-{1196D132-FD53-431B-441D-B0D084EFD4F5}" dt="2024-03-08T17:22:11.840" v="13" actId="20577"/>
        <pc:sldMkLst>
          <pc:docMk/>
          <pc:sldMk cId="1585842429" sldId="277"/>
        </pc:sldMkLst>
        <pc:spChg chg="mod">
          <ac:chgData name="Ana Rocha" userId="S::aprocha@ua.pt::46979577-2e99-40b3-81d1-6de788afe4bc" providerId="AD" clId="Web-{1196D132-FD53-431B-441D-B0D084EFD4F5}" dt="2024-03-08T17:22:11.840" v="13" actId="20577"/>
          <ac:spMkLst>
            <pc:docMk/>
            <pc:sldMk cId="1585842429" sldId="277"/>
            <ac:spMk id="17" creationId="{4AD354B7-DAE1-AD0A-5DC7-7606A591E917}"/>
          </ac:spMkLst>
        </pc:spChg>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1196D132-FD53-431B-441D-B0D084EFD4F5}" dt="2024-03-08T17:21:55.183" v="11"/>
              <pc2:cmMkLst xmlns:pc2="http://schemas.microsoft.com/office/powerpoint/2019/9/main/command">
                <pc:docMk/>
                <pc:sldMk cId="1585842429" sldId="277"/>
                <pc2:cmMk id="{05AB761A-0D33-4BFB-A14D-B372DF3FAC23}"/>
              </pc2:cmMkLst>
            </pc226:cmChg>
            <pc226:cmChg xmlns:pc226="http://schemas.microsoft.com/office/powerpoint/2022/06/main/command" chg="add">
              <pc226:chgData name="Ana Rocha" userId="S::aprocha@ua.pt::46979577-2e99-40b3-81d1-6de788afe4bc" providerId="AD" clId="Web-{1196D132-FD53-431B-441D-B0D084EFD4F5}" dt="2024-03-08T17:21:32.995" v="10"/>
              <pc2:cmMkLst xmlns:pc2="http://schemas.microsoft.com/office/powerpoint/2019/9/main/command">
                <pc:docMk/>
                <pc:sldMk cId="1585842429" sldId="277"/>
                <pc2:cmMk id="{77978C48-A7DB-4502-A652-3170F7B87184}"/>
              </pc2:cmMkLst>
            </pc226:cmChg>
          </p:ext>
        </pc:extLst>
      </pc:sldChg>
      <pc:sldChg chg="modSp">
        <pc:chgData name="Ana Rocha" userId="S::aprocha@ua.pt::46979577-2e99-40b3-81d1-6de788afe4bc" providerId="AD" clId="Web-{1196D132-FD53-431B-441D-B0D084EFD4F5}" dt="2024-03-08T15:58:53.679" v="2" actId="20577"/>
        <pc:sldMkLst>
          <pc:docMk/>
          <pc:sldMk cId="3063634795" sldId="285"/>
        </pc:sldMkLst>
        <pc:spChg chg="mod">
          <ac:chgData name="Ana Rocha" userId="S::aprocha@ua.pt::46979577-2e99-40b3-81d1-6de788afe4bc" providerId="AD" clId="Web-{1196D132-FD53-431B-441D-B0D084EFD4F5}" dt="2024-03-08T15:58:53.679" v="2" actId="20577"/>
          <ac:spMkLst>
            <pc:docMk/>
            <pc:sldMk cId="3063634795" sldId="285"/>
            <ac:spMk id="25" creationId="{E2D83243-23E7-9FFE-0B5F-6514CF2EB2EA}"/>
          </ac:spMkLst>
        </pc:spChg>
      </pc:sldChg>
      <pc:sldChg chg="addCm">
        <pc:chgData name="Ana Rocha" userId="S::aprocha@ua.pt::46979577-2e99-40b3-81d1-6de788afe4bc" providerId="AD" clId="Web-{1196D132-FD53-431B-441D-B0D084EFD4F5}" dt="2024-03-08T16:03:50.784" v="3"/>
        <pc:sldMkLst>
          <pc:docMk/>
          <pc:sldMk cId="3625736048" sldId="289"/>
        </pc:sldMkLst>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1196D132-FD53-431B-441D-B0D084EFD4F5}" dt="2024-03-08T16:03:50.784" v="3"/>
              <pc2:cmMkLst xmlns:pc2="http://schemas.microsoft.com/office/powerpoint/2019/9/main/command">
                <pc:docMk/>
                <pc:sldMk cId="3625736048" sldId="289"/>
                <pc2:cmMk id="{64583021-441D-4953-A4F7-C67E3FE401AD}"/>
              </pc2:cmMkLst>
            </pc226:cmChg>
          </p:ext>
        </pc:extLst>
      </pc:sldChg>
      <pc:sldChg chg="modSp addCm">
        <pc:chgData name="Ana Rocha" userId="S::aprocha@ua.pt::46979577-2e99-40b3-81d1-6de788afe4bc" providerId="AD" clId="Web-{1196D132-FD53-431B-441D-B0D084EFD4F5}" dt="2024-03-08T17:20:25.148" v="9"/>
        <pc:sldMkLst>
          <pc:docMk/>
          <pc:sldMk cId="4119712378" sldId="292"/>
        </pc:sldMkLst>
        <pc:spChg chg="mod">
          <ac:chgData name="Ana Rocha" userId="S::aprocha@ua.pt::46979577-2e99-40b3-81d1-6de788afe4bc" providerId="AD" clId="Web-{1196D132-FD53-431B-441D-B0D084EFD4F5}" dt="2024-03-08T16:07:23.480" v="4" actId="20577"/>
          <ac:spMkLst>
            <pc:docMk/>
            <pc:sldMk cId="4119712378" sldId="292"/>
            <ac:spMk id="11" creationId="{DCE3B6FD-8E8E-0768-58E6-1A03809375F9}"/>
          </ac:spMkLst>
        </pc:spChg>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1196D132-FD53-431B-441D-B0D084EFD4F5}" dt="2024-03-08T17:20:25.148" v="9"/>
              <pc2:cmMkLst xmlns:pc2="http://schemas.microsoft.com/office/powerpoint/2019/9/main/command">
                <pc:docMk/>
                <pc:sldMk cId="4119712378" sldId="292"/>
                <pc2:cmMk id="{80F9BBCF-5066-4730-867D-90DBD35D017A}"/>
              </pc2:cmMkLst>
            </pc226:cmChg>
          </p:ext>
        </pc:extLst>
      </pc:sldChg>
      <pc:sldChg chg="addCm">
        <pc:chgData name="Ana Rocha" userId="S::aprocha@ua.pt::46979577-2e99-40b3-81d1-6de788afe4bc" providerId="AD" clId="Web-{1196D132-FD53-431B-441D-B0D084EFD4F5}" dt="2024-03-08T17:19:23.146" v="8"/>
        <pc:sldMkLst>
          <pc:docMk/>
          <pc:sldMk cId="3392584550" sldId="297"/>
        </pc:sldMkLst>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1196D132-FD53-431B-441D-B0D084EFD4F5}" dt="2024-03-08T17:19:23.146" v="8"/>
              <pc2:cmMkLst xmlns:pc2="http://schemas.microsoft.com/office/powerpoint/2019/9/main/command">
                <pc:docMk/>
                <pc:sldMk cId="3392584550" sldId="297"/>
                <pc2:cmMk id="{2FBE057C-76B4-4109-8C30-C053CD18DB54}"/>
              </pc2:cmMkLst>
            </pc226:cmChg>
          </p:ext>
        </pc:extLst>
      </pc:sldChg>
      <pc:sldChg chg="modSp addCm">
        <pc:chgData name="Ana Rocha" userId="S::aprocha@ua.pt::46979577-2e99-40b3-81d1-6de788afe4bc" providerId="AD" clId="Web-{1196D132-FD53-431B-441D-B0D084EFD4F5}" dt="2024-03-08T17:18:33.925" v="7"/>
        <pc:sldMkLst>
          <pc:docMk/>
          <pc:sldMk cId="1409939043" sldId="298"/>
        </pc:sldMkLst>
        <pc:spChg chg="mod">
          <ac:chgData name="Ana Rocha" userId="S::aprocha@ua.pt::46979577-2e99-40b3-81d1-6de788afe4bc" providerId="AD" clId="Web-{1196D132-FD53-431B-441D-B0D084EFD4F5}" dt="2024-03-08T17:17:41.783" v="6" actId="20577"/>
          <ac:spMkLst>
            <pc:docMk/>
            <pc:sldMk cId="1409939043" sldId="298"/>
            <ac:spMk id="11" creationId="{DCE3B6FD-8E8E-0768-58E6-1A03809375F9}"/>
          </ac:spMkLst>
        </pc:spChg>
        <pc:extLst>
          <p:ext xmlns:p="http://schemas.openxmlformats.org/presentationml/2006/main" uri="{D6D511B9-2390-475A-947B-AFAB55BFBCF1}">
            <pc226:cmChg xmlns:pc226="http://schemas.microsoft.com/office/powerpoint/2022/06/main/command" chg="add">
              <pc226:chgData name="Ana Rocha" userId="S::aprocha@ua.pt::46979577-2e99-40b3-81d1-6de788afe4bc" providerId="AD" clId="Web-{1196D132-FD53-431B-441D-B0D084EFD4F5}" dt="2024-03-08T17:18:33.925" v="7"/>
              <pc2:cmMkLst xmlns:pc2="http://schemas.microsoft.com/office/powerpoint/2019/9/main/command">
                <pc:docMk/>
                <pc:sldMk cId="1409939043" sldId="298"/>
                <pc2:cmMk id="{3A9F5A26-DEBA-4D4E-BE92-132EA374058C}"/>
              </pc2:cmMkLst>
            </pc226:cmChg>
          </p:ext>
        </pc:extLst>
      </pc:sldChg>
    </pc:docChg>
  </pc:docChgLst>
  <pc:docChgLst>
    <pc:chgData name="Pedro Carneiro" userId="S::pedrocarneiro@ua.pt::96055b4f-53e0-464f-af10-51a50567399d" providerId="AD" clId="Web-{7A0672F2-D412-43D6-BAA0-F033ADA01651}"/>
    <pc:docChg chg="modSld">
      <pc:chgData name="Pedro Carneiro" userId="S::pedrocarneiro@ua.pt::96055b4f-53e0-464f-af10-51a50567399d" providerId="AD" clId="Web-{7A0672F2-D412-43D6-BAA0-F033ADA01651}" dt="2023-10-12T09:53:10.001" v="0" actId="20577"/>
      <pc:docMkLst>
        <pc:docMk/>
      </pc:docMkLst>
      <pc:sldChg chg="modSp">
        <pc:chgData name="Pedro Carneiro" userId="S::pedrocarneiro@ua.pt::96055b4f-53e0-464f-af10-51a50567399d" providerId="AD" clId="Web-{7A0672F2-D412-43D6-BAA0-F033ADA01651}" dt="2023-10-12T09:53:10.001" v="0" actId="20577"/>
        <pc:sldMkLst>
          <pc:docMk/>
          <pc:sldMk cId="1478023678" sldId="256"/>
        </pc:sldMkLst>
        <pc:spChg chg="mod">
          <ac:chgData name="Pedro Carneiro" userId="S::pedrocarneiro@ua.pt::96055b4f-53e0-464f-af10-51a50567399d" providerId="AD" clId="Web-{7A0672F2-D412-43D6-BAA0-F033ADA01651}" dt="2023-10-12T09:53:10.001" v="0" actId="20577"/>
          <ac:spMkLst>
            <pc:docMk/>
            <pc:sldMk cId="1478023678" sldId="256"/>
            <ac:spMk id="6" creationId="{70F13631-B20D-049D-7668-84B588963CE0}"/>
          </ac:spMkLst>
        </pc:spChg>
      </pc:sldChg>
    </pc:docChg>
  </pc:docChgLst>
  <pc:docChgLst>
    <pc:chgData name="Pedro Carneiro" userId="S::pedrocarneiro@ua.pt::96055b4f-53e0-464f-af10-51a50567399d" providerId="AD" clId="Web-{4246EFAC-082B-4D46-BAE5-4DC434EA6D55}"/>
    <pc:docChg chg="modSld">
      <pc:chgData name="Pedro Carneiro" userId="S::pedrocarneiro@ua.pt::96055b4f-53e0-464f-af10-51a50567399d" providerId="AD" clId="Web-{4246EFAC-082B-4D46-BAE5-4DC434EA6D55}" dt="2023-11-23T01:07:32.968" v="678" actId="1076"/>
      <pc:docMkLst>
        <pc:docMk/>
      </pc:docMkLst>
      <pc:sldChg chg="addSp delSp modSp">
        <pc:chgData name="Pedro Carneiro" userId="S::pedrocarneiro@ua.pt::96055b4f-53e0-464f-af10-51a50567399d" providerId="AD" clId="Web-{4246EFAC-082B-4D46-BAE5-4DC434EA6D55}" dt="2023-11-23T00:58:04.400" v="362"/>
        <pc:sldMkLst>
          <pc:docMk/>
          <pc:sldMk cId="3061660928" sldId="278"/>
        </pc:sldMkLst>
        <pc:spChg chg="add mod">
          <ac:chgData name="Pedro Carneiro" userId="S::pedrocarneiro@ua.pt::96055b4f-53e0-464f-af10-51a50567399d" providerId="AD" clId="Web-{4246EFAC-082B-4D46-BAE5-4DC434EA6D55}" dt="2023-11-23T00:37:40.242" v="348" actId="20577"/>
          <ac:spMkLst>
            <pc:docMk/>
            <pc:sldMk cId="3061660928" sldId="278"/>
            <ac:spMk id="3" creationId="{52D3A7FE-7934-9F87-A199-8DFC6C90BC7E}"/>
          </ac:spMkLst>
        </pc:spChg>
        <pc:spChg chg="add del mod ord">
          <ac:chgData name="Pedro Carneiro" userId="S::pedrocarneiro@ua.pt::96055b4f-53e0-464f-af10-51a50567399d" providerId="AD" clId="Web-{4246EFAC-082B-4D46-BAE5-4DC434EA6D55}" dt="2023-11-23T00:37:04.288" v="338"/>
          <ac:spMkLst>
            <pc:docMk/>
            <pc:sldMk cId="3061660928" sldId="278"/>
            <ac:spMk id="5" creationId="{07E3BBBB-E428-2143-ABC9-0D6EEEF3EFA1}"/>
          </ac:spMkLst>
        </pc:spChg>
        <pc:spChg chg="add mod ord">
          <ac:chgData name="Pedro Carneiro" userId="S::pedrocarneiro@ua.pt::96055b4f-53e0-464f-af10-51a50567399d" providerId="AD" clId="Web-{4246EFAC-082B-4D46-BAE5-4DC434EA6D55}" dt="2023-11-23T00:37:54.586" v="349" actId="14100"/>
          <ac:spMkLst>
            <pc:docMk/>
            <pc:sldMk cId="3061660928" sldId="278"/>
            <ac:spMk id="7" creationId="{017FA479-0993-8D71-10A1-0632903E4513}"/>
          </ac:spMkLst>
        </pc:spChg>
        <pc:graphicFrameChg chg="mod modGraphic">
          <ac:chgData name="Pedro Carneiro" userId="S::pedrocarneiro@ua.pt::96055b4f-53e0-464f-af10-51a50567399d" providerId="AD" clId="Web-{4246EFAC-082B-4D46-BAE5-4DC434EA6D55}" dt="2023-11-23T00:58:04.400" v="362"/>
          <ac:graphicFrameMkLst>
            <pc:docMk/>
            <pc:sldMk cId="3061660928" sldId="278"/>
            <ac:graphicFrameMk id="6" creationId="{1CD2A9D2-B319-0E45-6D81-37B0DC95E79A}"/>
          </ac:graphicFrameMkLst>
        </pc:graphicFrameChg>
      </pc:sldChg>
      <pc:sldChg chg="modSp">
        <pc:chgData name="Pedro Carneiro" userId="S::pedrocarneiro@ua.pt::96055b4f-53e0-464f-af10-51a50567399d" providerId="AD" clId="Web-{4246EFAC-082B-4D46-BAE5-4DC434EA6D55}" dt="2023-11-22T23:55:51.712" v="89" actId="20577"/>
        <pc:sldMkLst>
          <pc:docMk/>
          <pc:sldMk cId="1097094529" sldId="282"/>
        </pc:sldMkLst>
        <pc:spChg chg="mod">
          <ac:chgData name="Pedro Carneiro" userId="S::pedrocarneiro@ua.pt::96055b4f-53e0-464f-af10-51a50567399d" providerId="AD" clId="Web-{4246EFAC-082B-4D46-BAE5-4DC434EA6D55}" dt="2023-11-22T23:55:51.712" v="89" actId="20577"/>
          <ac:spMkLst>
            <pc:docMk/>
            <pc:sldMk cId="1097094529" sldId="282"/>
            <ac:spMk id="775" creationId="{BE8EC494-FD12-D4C5-EF00-C8926275DEE1}"/>
          </ac:spMkLst>
        </pc:spChg>
      </pc:sldChg>
      <pc:sldChg chg="modSp">
        <pc:chgData name="Pedro Carneiro" userId="S::pedrocarneiro@ua.pt::96055b4f-53e0-464f-af10-51a50567399d" providerId="AD" clId="Web-{4246EFAC-082B-4D46-BAE5-4DC434EA6D55}" dt="2023-11-22T23:56:02.072" v="90" actId="1076"/>
        <pc:sldMkLst>
          <pc:docMk/>
          <pc:sldMk cId="1694241614" sldId="287"/>
        </pc:sldMkLst>
        <pc:spChg chg="mod">
          <ac:chgData name="Pedro Carneiro" userId="S::pedrocarneiro@ua.pt::96055b4f-53e0-464f-af10-51a50567399d" providerId="AD" clId="Web-{4246EFAC-082B-4D46-BAE5-4DC434EA6D55}" dt="2023-11-22T23:56:02.072" v="90" actId="1076"/>
          <ac:spMkLst>
            <pc:docMk/>
            <pc:sldMk cId="1694241614" sldId="287"/>
            <ac:spMk id="2" creationId="{00000000-0000-0000-0000-000000000000}"/>
          </ac:spMkLst>
        </pc:spChg>
      </pc:sldChg>
      <pc:sldChg chg="modSp">
        <pc:chgData name="Pedro Carneiro" userId="S::pedrocarneiro@ua.pt::96055b4f-53e0-464f-af10-51a50567399d" providerId="AD" clId="Web-{4246EFAC-082B-4D46-BAE5-4DC434EA6D55}" dt="2023-11-23T00:32:48.982" v="197" actId="1076"/>
        <pc:sldMkLst>
          <pc:docMk/>
          <pc:sldMk cId="3625736048" sldId="289"/>
        </pc:sldMkLst>
        <pc:spChg chg="mod">
          <ac:chgData name="Pedro Carneiro" userId="S::pedrocarneiro@ua.pt::96055b4f-53e0-464f-af10-51a50567399d" providerId="AD" clId="Web-{4246EFAC-082B-4D46-BAE5-4DC434EA6D55}" dt="2023-11-23T00:32:48.982" v="197" actId="1076"/>
          <ac:spMkLst>
            <pc:docMk/>
            <pc:sldMk cId="3625736048" sldId="289"/>
            <ac:spMk id="3" creationId="{8C67BD37-87B9-982C-C6A1-1225B8B2A1CB}"/>
          </ac:spMkLst>
        </pc:spChg>
      </pc:sldChg>
      <pc:sldChg chg="addSp delSp modSp">
        <pc:chgData name="Pedro Carneiro" userId="S::pedrocarneiro@ua.pt::96055b4f-53e0-464f-af10-51a50567399d" providerId="AD" clId="Web-{4246EFAC-082B-4D46-BAE5-4DC434EA6D55}" dt="2023-11-23T01:07:32.968" v="678" actId="1076"/>
        <pc:sldMkLst>
          <pc:docMk/>
          <pc:sldMk cId="3397653300" sldId="291"/>
        </pc:sldMkLst>
        <pc:spChg chg="mod">
          <ac:chgData name="Pedro Carneiro" userId="S::pedrocarneiro@ua.pt::96055b4f-53e0-464f-af10-51a50567399d" providerId="AD" clId="Web-{4246EFAC-082B-4D46-BAE5-4DC434EA6D55}" dt="2023-11-22T23:53:08.488" v="11" actId="20577"/>
          <ac:spMkLst>
            <pc:docMk/>
            <pc:sldMk cId="3397653300" sldId="291"/>
            <ac:spMk id="2" creationId="{4EADA9B8-B73D-F2EC-7BAE-88EFFE6E44A7}"/>
          </ac:spMkLst>
        </pc:spChg>
        <pc:spChg chg="del mod">
          <ac:chgData name="Pedro Carneiro" userId="S::pedrocarneiro@ua.pt::96055b4f-53e0-464f-af10-51a50567399d" providerId="AD" clId="Web-{4246EFAC-082B-4D46-BAE5-4DC434EA6D55}" dt="2023-11-23T01:01:47.703" v="635"/>
          <ac:spMkLst>
            <pc:docMk/>
            <pc:sldMk cId="3397653300" sldId="291"/>
            <ac:spMk id="3" creationId="{E7F5B5B2-9BA2-F19C-4BE2-9720B5EBD5DA}"/>
          </ac:spMkLst>
        </pc:spChg>
        <pc:spChg chg="del mod">
          <ac:chgData name="Pedro Carneiro" userId="S::pedrocarneiro@ua.pt::96055b4f-53e0-464f-af10-51a50567399d" providerId="AD" clId="Web-{4246EFAC-082B-4D46-BAE5-4DC434EA6D55}" dt="2023-11-23T01:01:54.532" v="637"/>
          <ac:spMkLst>
            <pc:docMk/>
            <pc:sldMk cId="3397653300" sldId="291"/>
            <ac:spMk id="4" creationId="{1ED6C71C-263C-7462-B31D-31CA3A11E710}"/>
          </ac:spMkLst>
        </pc:spChg>
        <pc:spChg chg="add del">
          <ac:chgData name="Pedro Carneiro" userId="S::pedrocarneiro@ua.pt::96055b4f-53e0-464f-af10-51a50567399d" providerId="AD" clId="Web-{4246EFAC-082B-4D46-BAE5-4DC434EA6D55}" dt="2023-11-23T00:59:09.730" v="365"/>
          <ac:spMkLst>
            <pc:docMk/>
            <pc:sldMk cId="3397653300" sldId="291"/>
            <ac:spMk id="6" creationId="{BFB233A1-1555-61FA-1537-973420713CE1}"/>
          </ac:spMkLst>
        </pc:spChg>
        <pc:spChg chg="add mod">
          <ac:chgData name="Pedro Carneiro" userId="S::pedrocarneiro@ua.pt::96055b4f-53e0-464f-af10-51a50567399d" providerId="AD" clId="Web-{4246EFAC-082B-4D46-BAE5-4DC434EA6D55}" dt="2023-11-23T01:07:28.187" v="676" actId="1076"/>
          <ac:spMkLst>
            <pc:docMk/>
            <pc:sldMk cId="3397653300" sldId="291"/>
            <ac:spMk id="7" creationId="{4BA10BC7-69C6-0110-2601-0A05A824C9BE}"/>
          </ac:spMkLst>
        </pc:spChg>
        <pc:spChg chg="add mod">
          <ac:chgData name="Pedro Carneiro" userId="S::pedrocarneiro@ua.pt::96055b4f-53e0-464f-af10-51a50567399d" providerId="AD" clId="Web-{4246EFAC-082B-4D46-BAE5-4DC434EA6D55}" dt="2023-11-23T01:07:30.499" v="677" actId="1076"/>
          <ac:spMkLst>
            <pc:docMk/>
            <pc:sldMk cId="3397653300" sldId="291"/>
            <ac:spMk id="8" creationId="{685A7B61-CC3B-6E74-E565-E05BB2527ECC}"/>
          </ac:spMkLst>
        </pc:spChg>
        <pc:spChg chg="add mod">
          <ac:chgData name="Pedro Carneiro" userId="S::pedrocarneiro@ua.pt::96055b4f-53e0-464f-af10-51a50567399d" providerId="AD" clId="Web-{4246EFAC-082B-4D46-BAE5-4DC434EA6D55}" dt="2023-11-23T01:07:32.968" v="678" actId="1076"/>
          <ac:spMkLst>
            <pc:docMk/>
            <pc:sldMk cId="3397653300" sldId="291"/>
            <ac:spMk id="9" creationId="{FF5EE9F3-9E76-B416-FAFE-B2BE9EFAB6C6}"/>
          </ac:spMkLst>
        </pc:spChg>
        <pc:spChg chg="add mod">
          <ac:chgData name="Pedro Carneiro" userId="S::pedrocarneiro@ua.pt::96055b4f-53e0-464f-af10-51a50567399d" providerId="AD" clId="Web-{4246EFAC-082B-4D46-BAE5-4DC434EA6D55}" dt="2023-11-23T01:06:54.405" v="671"/>
          <ac:spMkLst>
            <pc:docMk/>
            <pc:sldMk cId="3397653300" sldId="291"/>
            <ac:spMk id="10" creationId="{FB50B8B4-CC24-B529-DD1C-CF8AA83FAE50}"/>
          </ac:spMkLst>
        </pc:spChg>
        <pc:spChg chg="add mod">
          <ac:chgData name="Pedro Carneiro" userId="S::pedrocarneiro@ua.pt::96055b4f-53e0-464f-af10-51a50567399d" providerId="AD" clId="Web-{4246EFAC-082B-4D46-BAE5-4DC434EA6D55}" dt="2023-11-23T01:06:54.405" v="670"/>
          <ac:spMkLst>
            <pc:docMk/>
            <pc:sldMk cId="3397653300" sldId="291"/>
            <ac:spMk id="11" creationId="{BA889264-6D8E-72CA-E998-42E1B68EF081}"/>
          </ac:spMkLst>
        </pc:spChg>
        <pc:spChg chg="add mod">
          <ac:chgData name="Pedro Carneiro" userId="S::pedrocarneiro@ua.pt::96055b4f-53e0-464f-af10-51a50567399d" providerId="AD" clId="Web-{4246EFAC-082B-4D46-BAE5-4DC434EA6D55}" dt="2023-11-23T01:06:54.405" v="672"/>
          <ac:spMkLst>
            <pc:docMk/>
            <pc:sldMk cId="3397653300" sldId="291"/>
            <ac:spMk id="12" creationId="{D269C657-852A-59C5-D080-B93D9DB08749}"/>
          </ac:spMkLst>
        </pc:spChg>
        <pc:spChg chg="add del mod">
          <ac:chgData name="Pedro Carneiro" userId="S::pedrocarneiro@ua.pt::96055b4f-53e0-464f-af10-51a50567399d" providerId="AD" clId="Web-{4246EFAC-082B-4D46-BAE5-4DC434EA6D55}" dt="2023-11-23T01:01:50.032" v="636"/>
          <ac:spMkLst>
            <pc:docMk/>
            <pc:sldMk cId="3397653300" sldId="291"/>
            <ac:spMk id="14" creationId="{7D05DBE0-EA98-E583-B8CE-812F561EDED6}"/>
          </ac:spMkLst>
        </pc:spChg>
        <pc:spChg chg="add del mod">
          <ac:chgData name="Pedro Carneiro" userId="S::pedrocarneiro@ua.pt::96055b4f-53e0-464f-af10-51a50567399d" providerId="AD" clId="Web-{4246EFAC-082B-4D46-BAE5-4DC434EA6D55}" dt="2023-11-23T01:02:15.954" v="644"/>
          <ac:spMkLst>
            <pc:docMk/>
            <pc:sldMk cId="3397653300" sldId="291"/>
            <ac:spMk id="16" creationId="{22697955-3ED3-764E-1229-E39987E42CEC}"/>
          </ac:spMkLst>
        </pc:spChg>
      </pc:sldChg>
    </pc:docChg>
  </pc:docChgLst>
</pc:chgInfo>
</file>

<file path=ppt/comments/modernComment_115_5E8608FD.xml><?xml version="1.0" encoding="utf-8"?>
<p188:cmLst xmlns:a="http://schemas.openxmlformats.org/drawingml/2006/main" xmlns:r="http://schemas.openxmlformats.org/officeDocument/2006/relationships" xmlns:p188="http://schemas.microsoft.com/office/powerpoint/2018/8/main">
  <p188:cm id="{77978C48-A7DB-4502-A652-3170F7B87184}" authorId="{5CA3DE03-6583-3A7D-1E25-46D07D1124BD}" created="2024-03-08T17:21:32.995">
    <ac:txMkLst xmlns:ac="http://schemas.microsoft.com/office/drawing/2013/main/command">
      <pc:docMk xmlns:pc="http://schemas.microsoft.com/office/powerpoint/2013/main/command"/>
      <pc:sldMk xmlns:pc="http://schemas.microsoft.com/office/powerpoint/2013/main/command" cId="1585842429" sldId="277"/>
      <ac:spMk id="11" creationId="{BBE315ED-3B4A-2DE8-6D84-8FA176101054}"/>
      <ac:txMk cp="18" len="3">
        <ac:context len="157" hash="1200778054"/>
      </ac:txMk>
    </ac:txMkLst>
    <p188:pos x="2243666" y="261055"/>
    <p188:replyLst>
      <p188:reply id="{EDA23AD4-E2A2-1E43-BA68-79A181085F72}" authorId="{29E3EFC9-301A-3A46-B0D1-91B65FCA3E0B}" created="2024-03-08T18:43:15.587">
        <p188:txBody>
          <a:bodyPr/>
          <a:lstStyle/>
          <a:p>
            <a:r>
              <a:rPr lang="pt-PT"/>
              <a:t>Ações porque não tem a voz, como permite algumas ações no assistente via click. Mas se for desnecessário acrescentar essa parte podemos, retirar o “ações” e substituir por “frases”
</a:t>
            </a:r>
          </a:p>
        </p188:txBody>
      </p188:reply>
      <p188:reply id="{FBA3CD1D-3FD6-44E8-8744-02C83069C8F0}" authorId="{5CA3DE03-6583-3A7D-1E25-46D07D1124BD}" created="2024-03-09T11:34:22.268">
        <p188:txBody>
          <a:bodyPr/>
          <a:lstStyle/>
          <a:p>
            <a:r>
              <a:rPr lang="en-GB"/>
              <a:t>O mais importante é conseguirem explicar. Fiquei sem perceber pela tua resposta que tipo de ações são. Ações por parte do utilizador? Não precisam de me responder, mas podiam adicionar um exemplo muito curto no slide e estar prontos a indicar mais exemplos na apresentação.
Outra coisa, se "não tem a voz", então se calhar o ícone que escolheram não faz muito sentido ?</a:t>
            </a:r>
          </a:p>
        </p188:txBody>
        <p188:extLst>
          <p:ext xmlns:p="http://schemas.openxmlformats.org/presentationml/2006/main" uri="{57CB4572-C831-44C2-8A1C-0ADB6CCDFE69}">
            <p223:reactions xmlns:p223="http://schemas.microsoft.com/office/powerpoint/2022/03/main">
              <p223:rxn type="👍">
                <p223:instance time="2024-03-09T11:48:17.094" authorId="{29E3EFC9-301A-3A46-B0D1-91B65FCA3E0B}"/>
              </p223:rxn>
            </p223:reactions>
          </p:ext>
        </p188:extLst>
      </p188:reply>
      <p188:reply id="{072144D2-4633-4326-9C94-870D484992C4}" authorId="{29E3EFC9-301A-3A46-B0D1-91B65FCA3E0B}" created="2024-03-09T11:53:32.682">
        <p188:txBody>
          <a:bodyPr/>
          <a:lstStyle/>
          <a:p>
            <a:r>
              <a:rPr lang="pt-PT"/>
              <a:t>ok, faz sentido. Se calhar como o scope do projeto é mais a interação com voz pomos apenas "Reconhecimento de voz". </a:t>
            </a:r>
          </a:p>
        </p188:txBody>
        <p188:extLst>
          <p:ext xmlns:p="http://schemas.openxmlformats.org/presentationml/2006/main" uri="{57CB4572-C831-44C2-8A1C-0ADB6CCDFE69}">
            <p223:reactions xmlns:p223="http://schemas.microsoft.com/office/powerpoint/2022/03/main">
              <p223:rxn type="👍">
                <p223:instance time="2024-03-09T12:01:32.507" authorId="{5CA3DE03-6583-3A7D-1E25-46D07D1124BD}"/>
              </p223:rxn>
            </p223:reactions>
          </p:ext>
        </p188:extLst>
      </p188:reply>
    </p188:replyLst>
    <p188:txBody>
      <a:bodyPr/>
      <a:lstStyle/>
      <a:p>
        <a:r>
          <a:rPr lang="en-GB"/>
          <a:t>o que querem dizer com "ações"?</a:t>
        </a:r>
      </a:p>
    </p188:txBody>
  </p188:cm>
  <p188:cm id="{05AB761A-0D33-4BFB-A14D-B372DF3FAC23}" authorId="{5CA3DE03-6583-3A7D-1E25-46D07D1124BD}" status="resolved" created="2024-03-08T17:21:55.183" complete="100000">
    <ac:txMkLst xmlns:ac="http://schemas.microsoft.com/office/drawing/2013/main/command">
      <pc:docMk xmlns:pc="http://schemas.microsoft.com/office/powerpoint/2013/main/command"/>
      <pc:sldMk xmlns:pc="http://schemas.microsoft.com/office/powerpoint/2013/main/command" cId="1585842429" sldId="277"/>
      <ac:spMk id="11" creationId="{BBE315ED-3B4A-2DE8-6D84-8FA176101054}"/>
      <ac:txMk cp="149" len="5">
        <ac:context len="157" hash="1200778054"/>
      </ac:txMk>
    </ac:txMkLst>
    <p188:pos x="2137833" y="578555"/>
    <p188:txBody>
      <a:bodyPr/>
      <a:lstStyle/>
      <a:p>
        <a:r>
          <a:rPr lang="en-GB"/>
          <a:t>ecrã</a:t>
        </a:r>
      </a:p>
    </p188:txBody>
  </p188:cm>
  <p188:cm id="{65B955AE-7412-4388-B31A-34B8861213EE}" authorId="{46EC250D-1A1F-34BC-D110-6B1338D472DA}" status="resolved" created="2024-03-08T20:36:19.745" complete="100000">
    <ac:txMkLst xmlns:ac="http://schemas.microsoft.com/office/drawing/2013/main/command">
      <pc:docMk xmlns:pc="http://schemas.microsoft.com/office/powerpoint/2013/main/command"/>
      <pc:sldMk xmlns:pc="http://schemas.microsoft.com/office/powerpoint/2013/main/command" cId="1585842429" sldId="277"/>
      <ac:spMk id="5127" creationId="{9BCFAEA2-E3BA-1DF4-4914-FDF2DD02A852}"/>
      <ac:txMk cp="30">
        <ac:context len="38" hash="1248054657"/>
      </ac:txMk>
    </ac:txMkLst>
    <p188:pos x="3531693" y="1233841"/>
    <p188:txBody>
      <a:bodyPr/>
      <a:lstStyle/>
      <a:p>
        <a:r>
          <a:rPr lang="en-US"/>
          <a:t>Em vez de feitos usem algo mais técnico e adequado como implementados ou desenvolvidos</a:t>
        </a:r>
      </a:p>
    </p188:txBody>
  </p188:cm>
  <p188:cm id="{F192D4A1-31BC-4266-9CC5-E02C1650BD8A}" authorId="{46EC250D-1A1F-34BC-D110-6B1338D472DA}" status="resolved" created="2024-03-08T20:37:11.528" complete="100000">
    <ac:txMkLst xmlns:ac="http://schemas.microsoft.com/office/drawing/2013/main/command">
      <pc:docMk xmlns:pc="http://schemas.microsoft.com/office/powerpoint/2013/main/command"/>
      <pc:sldMk xmlns:pc="http://schemas.microsoft.com/office/powerpoint/2013/main/command" cId="1585842429" sldId="277"/>
      <ac:spMk id="7" creationId="{4DC35CFB-5564-0ED1-511D-886B094D6E13}"/>
      <ac:txMk cp="17" len="27">
        <ac:context len="72" hash="1067519869"/>
      </ac:txMk>
    </ac:txMkLst>
    <p188:pos x="4038481" y="224149"/>
    <p188:txBody>
      <a:bodyPr/>
      <a:lstStyle/>
      <a:p>
        <a:r>
          <a:rPr lang="en-US"/>
          <a:t>Sugiro destacar com letra verde bold o mais importante de cada ponto, mas apenas 2 ou 3 palavras</a:t>
        </a:r>
      </a:p>
    </p188:txBody>
    <p188:extLst>
      <p:ext xmlns:p="http://schemas.openxmlformats.org/presentationml/2006/main" uri="{57CB4572-C831-44C2-8A1C-0ADB6CCDFE69}">
        <p223:reactions xmlns:p223="http://schemas.microsoft.com/office/powerpoint/2022/03/main">
          <p223:rxn type="👍">
            <p223:instance time="2024-03-09T11:59:55.521" authorId="{29E3EFC9-301A-3A46-B0D1-91B65FCA3E0B}"/>
          </p223:rxn>
        </p223:reactions>
      </p:ext>
    </p188:extLst>
  </p188:cm>
</p188:cmLst>
</file>

<file path=ppt/comments/modernComment_121_D81C5770.xml><?xml version="1.0" encoding="utf-8"?>
<p188:cmLst xmlns:a="http://schemas.openxmlformats.org/drawingml/2006/main" xmlns:r="http://schemas.openxmlformats.org/officeDocument/2006/relationships" xmlns:p188="http://schemas.microsoft.com/office/powerpoint/2018/8/main">
  <p188:cm id="{64583021-441D-4953-A4F7-C67E3FE401AD}" authorId="{5CA3DE03-6583-3A7D-1E25-46D07D1124BD}" status="resolved" created="2024-03-08T16:03:50.784" complete="100000">
    <pc:sldMkLst xmlns:pc="http://schemas.microsoft.com/office/powerpoint/2013/main/command">
      <pc:docMk/>
      <pc:sldMk cId="3625736048" sldId="289"/>
    </pc:sldMkLst>
    <p188:txBody>
      <a:bodyPr/>
      <a:lstStyle/>
      <a:p>
        <a:r>
          <a:rPr lang="en-GB"/>
          <a:t>Mesmo que o digam, podiam colocar uma figura no slide a indicar que usaram o RASA </a:t>
        </a:r>
      </a:p>
    </p188:txBody>
    <p188:extLst>
      <p:ext xmlns:p="http://schemas.openxmlformats.org/presentationml/2006/main" uri="{57CB4572-C831-44C2-8A1C-0ADB6CCDFE69}">
        <p223:reactions xmlns:p223="http://schemas.microsoft.com/office/powerpoint/2022/03/main">
          <p223:rxn type="👍">
            <p223:instance time="2024-03-08T18:41:40.219" authorId="{29E3EFC9-301A-3A46-B0D1-91B65FCA3E0B}"/>
          </p223:rxn>
        </p223:reactions>
      </p:ext>
    </p188:extLst>
  </p188:cm>
  <p188:cm id="{8532E5D1-48FE-45FF-88D6-A3F008C35E21}" authorId="{5CA3DE03-6583-3A7D-1E25-46D07D1124BD}" status="resolved" created="2024-03-08T17:54:47.787" complete="100000">
    <pc:sldMkLst xmlns:pc="http://schemas.microsoft.com/office/powerpoint/2013/main/command">
      <pc:docMk/>
      <pc:sldMk cId="3625736048" sldId="289"/>
    </pc:sldMkLst>
    <p188:txBody>
      <a:bodyPr/>
      <a:lstStyle/>
      <a:p>
        <a:r>
          <a:rPr lang="en-GB"/>
          <a:t>Mesmo que não esteja no slide, devem explicar na apresentação a que correponde ASR e como é feito</a:t>
        </a:r>
      </a:p>
    </p188:txBody>
    <p188:extLst>
      <p:ext xmlns:p="http://schemas.openxmlformats.org/presentationml/2006/main" uri="{57CB4572-C831-44C2-8A1C-0ADB6CCDFE69}">
        <p223:reactions xmlns:p223="http://schemas.microsoft.com/office/powerpoint/2022/03/main">
          <p223:rxn type="👍">
            <p223:instance time="2024-03-09T12:03:59.263" authorId="{29E3EFC9-301A-3A46-B0D1-91B65FCA3E0B}"/>
          </p223:rxn>
        </p223:reactions>
      </p:ext>
    </p188:extLst>
  </p188:cm>
  <p188:cm id="{163D1F21-DD57-499E-98C4-EA824F1E6176}" authorId="{DF136B07-F776-E272-DE6A-3D13AE3FEA30}" created="2024-03-08T18:50:28.482">
    <pc:sldMkLst xmlns:pc="http://schemas.microsoft.com/office/powerpoint/2013/main/command">
      <pc:docMk/>
      <pc:sldMk cId="3625736048" sldId="289"/>
    </pc:sldMkLst>
    <p188:pos x="10915650" y="3971925"/>
    <p188:replyLst>
      <p188:reply id="{E5B733FC-E87E-4646-8BFC-DC74DA0C5AEC}" authorId="{29E3EFC9-301A-3A46-B0D1-91B65FCA3E0B}" created="2024-03-08T19:22:25.421">
        <p188:txBody>
          <a:bodyPr/>
          <a:lstStyle/>
          <a:p>
            <a:r>
              <a:rPr lang="pt-PT"/>
              <a:t>Mostrar como configuramos o NLU e depois um exemplo de qual seria o output?</a:t>
            </a:r>
          </a:p>
        </p188:txBody>
      </p188:reply>
    </p188:replyLst>
    <p188:txBody>
      <a:bodyPr/>
      <a:lstStyle/>
      <a:p>
        <a:r>
          <a:rPr lang="en-US"/>
          <a:t>Podem colocar o output de um exemplo (intent + entities) e explicar o output</a:t>
        </a:r>
      </a:p>
    </p188:txBody>
    <p188:extLst>
      <p:ext xmlns:p="http://schemas.openxmlformats.org/presentationml/2006/main" uri="{57CB4572-C831-44C2-8A1C-0ADB6CCDFE69}">
        <p223:reactions xmlns:p223="http://schemas.microsoft.com/office/powerpoint/2022/03/main">
          <p223:rxn type="👍">
            <p223:instance time="2024-03-09T12:04:01.544" authorId="{29E3EFC9-301A-3A46-B0D1-91B65FCA3E0B}"/>
          </p223:rxn>
        </p223:reactions>
      </p:ext>
    </p188:extLst>
  </p188:cm>
</p188:cmLst>
</file>

<file path=ppt/comments/modernComment_124_F58DD27A.xml><?xml version="1.0" encoding="utf-8"?>
<p188:cmLst xmlns:a="http://schemas.openxmlformats.org/drawingml/2006/main" xmlns:r="http://schemas.openxmlformats.org/officeDocument/2006/relationships" xmlns:p188="http://schemas.microsoft.com/office/powerpoint/2018/8/main">
  <p188:cm id="{80F9BBCF-5066-4730-867D-90DBD35D017A}" authorId="{5CA3DE03-6583-3A7D-1E25-46D07D1124BD}" status="resolved" created="2024-03-08T17:20:25.148" complete="100000">
    <pc:sldMkLst xmlns:pc="http://schemas.microsoft.com/office/powerpoint/2013/main/command">
      <pc:docMk/>
      <pc:sldMk cId="4119712378" sldId="292"/>
    </pc:sldMkLst>
    <p188:txBody>
      <a:bodyPr/>
      <a:lstStyle/>
      <a:p>
        <a:r>
          <a:rPr lang="en-GB"/>
          <a:t>Comentário semelhante aos slides anteriores (ou seja, colocar imagens com a linguagem, etc. que estão a usar)</a:t>
        </a:r>
      </a:p>
    </p188:txBody>
  </p188:cm>
</p188:cmLst>
</file>

<file path=ppt/comments/modernComment_129_CA36BB66.xml><?xml version="1.0" encoding="utf-8"?>
<p188:cmLst xmlns:a="http://schemas.openxmlformats.org/drawingml/2006/main" xmlns:r="http://schemas.openxmlformats.org/officeDocument/2006/relationships" xmlns:p188="http://schemas.microsoft.com/office/powerpoint/2018/8/main">
  <p188:cm id="{2FBE057C-76B4-4109-8C30-C053CD18DB54}" authorId="{5CA3DE03-6583-3A7D-1E25-46D07D1124BD}" status="resolved" created="2024-03-08T17:19:23.146" complete="100000">
    <pc:sldMkLst xmlns:pc="http://schemas.microsoft.com/office/powerpoint/2013/main/command">
      <pc:docMk/>
      <pc:sldMk cId="3392584550" sldId="297"/>
    </pc:sldMkLst>
    <p188:txBody>
      <a:bodyPr/>
      <a:lstStyle/>
      <a:p>
        <a:r>
          <a:rPr lang="en-GB"/>
          <a:t>Indicar o tipo de base de dados que estão a usar (podem adicionar uma imagem)</a:t>
        </a:r>
      </a:p>
    </p188:txBody>
  </p188:cm>
</p188:cmLst>
</file>

<file path=ppt/comments/modernComment_12A_5409F663.xml><?xml version="1.0" encoding="utf-8"?>
<p188:cmLst xmlns:a="http://schemas.openxmlformats.org/drawingml/2006/main" xmlns:r="http://schemas.openxmlformats.org/officeDocument/2006/relationships" xmlns:p188="http://schemas.microsoft.com/office/powerpoint/2018/8/main">
  <p188:cm id="{3A9F5A26-DEBA-4D4E-BE92-132EA374058C}" authorId="{5CA3DE03-6583-3A7D-1E25-46D07D1124BD}" status="resolved" created="2024-03-08T17:18:33.925" complete="100000">
    <pc:sldMkLst xmlns:pc="http://schemas.microsoft.com/office/powerpoint/2013/main/command">
      <pc:docMk/>
      <pc:sldMk cId="1409939043" sldId="298"/>
    </pc:sldMkLst>
    <p188:txBody>
      <a:bodyPr/>
      <a:lstStyle/>
      <a:p>
        <a:r>
          <a:rPr lang="en-GB"/>
          <a:t>e cria a informação a ser apresentada ao utilizador</a:t>
        </a:r>
      </a:p>
    </p188:txBody>
  </p188:cm>
  <p188:cm id="{1AE40270-D862-4A84-8A75-6D812E254EED}" authorId="{DF136B07-F776-E272-DE6A-3D13AE3FEA30}" status="resolved" created="2024-03-08T18:52:06.421" complete="100000">
    <pc:sldMkLst xmlns:pc="http://schemas.microsoft.com/office/powerpoint/2013/main/command">
      <pc:docMk/>
      <pc:sldMk cId="1409939043" sldId="298"/>
    </pc:sldMkLst>
    <p188:txBody>
      <a:bodyPr/>
      <a:lstStyle/>
      <a:p>
        <a:r>
          <a:rPr lang="en-US"/>
          <a:t>talvez adicionar uma imgem pequena de exemplo do GUI</a:t>
        </a:r>
      </a:p>
    </p188:txBody>
  </p188:cm>
</p188:cmLst>
</file>

<file path=ppt/comments/modernComment_12B_B8ADAE83.xml><?xml version="1.0" encoding="utf-8"?>
<p188:cmLst xmlns:a="http://schemas.openxmlformats.org/drawingml/2006/main" xmlns:r="http://schemas.openxmlformats.org/officeDocument/2006/relationships" xmlns:p188="http://schemas.microsoft.com/office/powerpoint/2018/8/main">
  <p188:cm id="{6E6DD892-85C9-45EC-8125-8273C8347D4E}" authorId="{DF136B07-F776-E272-DE6A-3D13AE3FEA30}" status="resolved" created="2024-03-08T18:53:25.892" complete="100000">
    <pc:sldMkLst xmlns:pc="http://schemas.microsoft.com/office/powerpoint/2013/main/command">
      <pc:docMk/>
      <pc:sldMk cId="3098390147" sldId="299"/>
    </pc:sldMkLst>
    <p188:txBody>
      <a:bodyPr/>
      <a:lstStyle/>
      <a:p>
        <a:r>
          <a:rPr lang="en-US"/>
          <a:t>Acho que podiam comecar por aqui.. na parte da arquitetura .. e ja dizem o que esta e nao está feito</a:t>
        </a:r>
      </a:p>
    </p188:txBody>
    <p188:extLst>
      <p:ext xmlns:p="http://schemas.openxmlformats.org/presentationml/2006/main" uri="{57CB4572-C831-44C2-8A1C-0ADB6CCDFE69}">
        <p223:reactions xmlns:p223="http://schemas.microsoft.com/office/powerpoint/2022/03/main">
          <p223:rxn type="👍">
            <p223:instance time="2024-03-08T19:20:54.216" authorId="{29E3EFC9-301A-3A46-B0D1-91B65FCA3E0B}"/>
          </p223:rxn>
        </p223:reactions>
      </p:ext>
    </p188:extLst>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9" name="Shape 189"/>
          <p:cNvSpPr>
            <a:spLocks noGrp="1" noRot="1" noChangeAspect="1"/>
          </p:cNvSpPr>
          <p:nvPr>
            <p:ph type="sldImg"/>
          </p:nvPr>
        </p:nvSpPr>
        <p:spPr>
          <a:xfrm>
            <a:off x="1143000" y="685800"/>
            <a:ext cx="4572000" cy="3429000"/>
          </a:xfrm>
          <a:prstGeom prst="rect">
            <a:avLst/>
          </a:prstGeom>
        </p:spPr>
        <p:txBody>
          <a:bodyPr/>
          <a:lstStyle/>
          <a:p>
            <a:endParaRPr/>
          </a:p>
        </p:txBody>
      </p:sp>
      <p:sp>
        <p:nvSpPr>
          <p:cNvPr id="190" name="Shape 19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pt-PT"/>
          </a:p>
        </p:txBody>
      </p:sp>
    </p:spTree>
    <p:extLst>
      <p:ext uri="{BB962C8B-B14F-4D97-AF65-F5344CB8AC3E}">
        <p14:creationId xmlns:p14="http://schemas.microsoft.com/office/powerpoint/2010/main" val="25975616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856065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lang="en-PT"/>
              <a:t>O conteúdo com menos opacidade é o que ainda se encontra em desenvolvimento. Os restantes componentes já estão desenvolvidos, mas haverá melhorias pois estão dependentes de adição dos módulos pendentes.</a:t>
            </a:r>
          </a:p>
          <a:p>
            <a:pPr marL="0" marR="0" lvl="0" indent="0" algn="l" defTabSz="914400" eaLnBrk="1" fontAlgn="auto" latinLnBrk="0" hangingPunct="1">
              <a:lnSpc>
                <a:spcPct val="100000"/>
              </a:lnSpc>
              <a:spcBef>
                <a:spcPts val="0"/>
              </a:spcBef>
              <a:spcAft>
                <a:spcPts val="0"/>
              </a:spcAft>
              <a:buClrTx/>
              <a:buSzTx/>
              <a:buFontTx/>
              <a:buNone/>
              <a:tabLst/>
              <a:defRPr/>
            </a:pPr>
            <a:r>
              <a:rPr lang="en-PT"/>
              <a:t>To do:</a:t>
            </a:r>
          </a:p>
          <a:p>
            <a:pPr marL="0" marR="0" lvl="0" indent="0" algn="l" defTabSz="914400" eaLnBrk="1" fontAlgn="auto" latinLnBrk="0" hangingPunct="1">
              <a:lnSpc>
                <a:spcPct val="100000"/>
              </a:lnSpc>
              <a:spcBef>
                <a:spcPts val="0"/>
              </a:spcBef>
              <a:spcAft>
                <a:spcPts val="0"/>
              </a:spcAft>
              <a:buClrTx/>
              <a:buSzTx/>
              <a:buFontTx/>
              <a:buNone/>
              <a:tabLst/>
              <a:defRPr/>
            </a:pPr>
            <a:r>
              <a:rPr lang="en-US" sz="1200" err="1"/>
              <a:t>Adicionar</a:t>
            </a:r>
            <a:r>
              <a:rPr lang="en-US" sz="1200"/>
              <a:t> e remover stock da base de dados da </a:t>
            </a:r>
            <a:r>
              <a:rPr lang="en-US" sz="1200" err="1"/>
              <a:t>despensa</a:t>
            </a:r>
            <a:r>
              <a:rPr lang="en-US" sz="1200"/>
              <a:t> </a:t>
            </a:r>
            <a:r>
              <a:rPr lang="en-US" sz="1200" err="1"/>
              <a:t>por</a:t>
            </a:r>
            <a:r>
              <a:rPr lang="en-US" sz="1200"/>
              <a:t> </a:t>
            </a:r>
            <a:r>
              <a:rPr lang="en-US" sz="1200" err="1"/>
              <a:t>voz</a:t>
            </a:r>
            <a:r>
              <a:rPr lang="en-US" sz="1200"/>
              <a:t>.</a:t>
            </a:r>
            <a:br>
              <a:rPr lang="en-US" sz="1200"/>
            </a:br>
            <a:r>
              <a:rPr lang="en-US" sz="1400" err="1"/>
              <a:t>Adicionar</a:t>
            </a:r>
            <a:r>
              <a:rPr lang="en-US" sz="1400"/>
              <a:t> stock </a:t>
            </a:r>
            <a:r>
              <a:rPr lang="en-US" sz="1400" err="1"/>
              <a:t>à</a:t>
            </a:r>
            <a:r>
              <a:rPr lang="en-US" sz="1400"/>
              <a:t> base de dados (</a:t>
            </a:r>
            <a:r>
              <a:rPr lang="en-US" sz="1400" err="1"/>
              <a:t>despensa</a:t>
            </a:r>
            <a:r>
              <a:rPr lang="en-US" sz="1400"/>
              <a:t>) </a:t>
            </a:r>
            <a:r>
              <a:rPr lang="en-US" sz="1400" err="1"/>
              <a:t>por</a:t>
            </a:r>
            <a:r>
              <a:rPr lang="en-US" sz="1400"/>
              <a:t> </a:t>
            </a:r>
            <a:r>
              <a:rPr lang="en-US" sz="1400" err="1"/>
              <a:t>leitura</a:t>
            </a:r>
            <a:r>
              <a:rPr lang="en-US" sz="1400"/>
              <a:t> de </a:t>
            </a:r>
            <a:r>
              <a:rPr lang="en-US" sz="1400" err="1"/>
              <a:t>código</a:t>
            </a:r>
            <a:r>
              <a:rPr lang="en-US" sz="1400"/>
              <a:t> de barras.</a:t>
            </a:r>
          </a:p>
          <a:p>
            <a:pPr marL="0" marR="0" lvl="0" indent="0" algn="l" defTabSz="914400" eaLnBrk="1" fontAlgn="auto" latinLnBrk="0" hangingPunct="1">
              <a:lnSpc>
                <a:spcPct val="100000"/>
              </a:lnSpc>
              <a:spcBef>
                <a:spcPts val="0"/>
              </a:spcBef>
              <a:spcAft>
                <a:spcPts val="0"/>
              </a:spcAft>
              <a:buClrTx/>
              <a:buSzTx/>
              <a:buFontTx/>
              <a:buNone/>
              <a:tabLst/>
              <a:defRPr/>
            </a:pPr>
            <a:r>
              <a:rPr lang="en-US" sz="1600" err="1"/>
              <a:t>Alertas</a:t>
            </a:r>
            <a:r>
              <a:rPr lang="en-US" sz="1600"/>
              <a:t> para </a:t>
            </a:r>
            <a:r>
              <a:rPr lang="en-US" sz="1600" err="1"/>
              <a:t>fim</a:t>
            </a:r>
            <a:r>
              <a:rPr lang="en-US" sz="1600"/>
              <a:t> da </a:t>
            </a:r>
            <a:r>
              <a:rPr lang="en-US" sz="1600" err="1"/>
              <a:t>validade</a:t>
            </a:r>
            <a:r>
              <a:rPr lang="en-US" sz="1600" b="0" i="0" u="none" strike="noStrike" cap="none" spc="0" normalizeH="0" baseline="0">
                <a:ln>
                  <a:noFill/>
                </a:ln>
                <a:solidFill>
                  <a:srgbClr val="000000"/>
                </a:solidFill>
                <a:effectLst/>
                <a:uFillTx/>
                <a:latin typeface="Avenir Next LT Pro"/>
              </a:rPr>
              <a:t>.</a:t>
            </a:r>
          </a:p>
          <a:p>
            <a:pPr marL="0" marR="0" lvl="0" indent="0" algn="l" defTabSz="914400" eaLnBrk="1" fontAlgn="auto" latinLnBrk="0" hangingPunct="1">
              <a:lnSpc>
                <a:spcPct val="100000"/>
              </a:lnSpc>
              <a:spcBef>
                <a:spcPts val="0"/>
              </a:spcBef>
              <a:spcAft>
                <a:spcPts val="0"/>
              </a:spcAft>
              <a:buClrTx/>
              <a:buSzTx/>
              <a:buFontTx/>
              <a:buNone/>
              <a:tabLst/>
              <a:defRPr/>
            </a:pPr>
            <a:r>
              <a:rPr lang="pt-PT" sz="1600">
                <a:latin typeface="Avenir Next LT Pro"/>
              </a:rPr>
              <a:t>Lista de compras.</a:t>
            </a:r>
            <a:endParaRPr lang="en-US" sz="1600"/>
          </a:p>
          <a:p>
            <a:pPr marL="0" marR="0" lvl="0" indent="0" algn="l" defTabSz="914400" eaLnBrk="1" fontAlgn="auto" latinLnBrk="0" hangingPunct="1">
              <a:lnSpc>
                <a:spcPct val="100000"/>
              </a:lnSpc>
              <a:spcBef>
                <a:spcPts val="0"/>
              </a:spcBef>
              <a:spcAft>
                <a:spcPts val="0"/>
              </a:spcAft>
              <a:buClrTx/>
              <a:buSzTx/>
              <a:buFontTx/>
              <a:buNone/>
              <a:tabLst/>
              <a:defRPr/>
            </a:pPr>
            <a:r>
              <a:rPr lang="en-US" sz="1400" err="1"/>
              <a:t>Mostrar</a:t>
            </a:r>
            <a:r>
              <a:rPr lang="en-US" sz="1400"/>
              <a:t> </a:t>
            </a:r>
            <a:r>
              <a:rPr lang="en-US" sz="1400" err="1"/>
              <a:t>produtos</a:t>
            </a:r>
            <a:r>
              <a:rPr lang="en-US" sz="1400"/>
              <a:t> </a:t>
            </a:r>
            <a:r>
              <a:rPr lang="en-US" sz="1400" err="1"/>
              <a:t>disponíveis</a:t>
            </a:r>
            <a:r>
              <a:rPr lang="en-US" sz="1400"/>
              <a:t> </a:t>
            </a:r>
            <a:r>
              <a:rPr lang="en-US" sz="1400" err="1"/>
              <a:t>na</a:t>
            </a:r>
            <a:r>
              <a:rPr lang="en-US" sz="1400"/>
              <a:t> </a:t>
            </a:r>
            <a:r>
              <a:rPr lang="en-US" sz="1400" err="1"/>
              <a:t>despensa</a:t>
            </a:r>
            <a:r>
              <a:rPr lang="en-US" sz="1400"/>
              <a:t>.</a:t>
            </a:r>
          </a:p>
          <a:p>
            <a:pPr marL="0" marR="0" lvl="0" indent="0" algn="l" defTabSz="914400" eaLnBrk="1" fontAlgn="auto" latinLnBrk="0" hangingPunct="1">
              <a:lnSpc>
                <a:spcPct val="100000"/>
              </a:lnSpc>
              <a:spcBef>
                <a:spcPts val="0"/>
              </a:spcBef>
              <a:spcAft>
                <a:spcPts val="0"/>
              </a:spcAft>
              <a:buClrTx/>
              <a:buSzTx/>
              <a:buFontTx/>
              <a:buNone/>
              <a:tabLst/>
              <a:defRPr/>
            </a:pPr>
            <a:r>
              <a:rPr lang="pt-PT" sz="1400">
                <a:solidFill>
                  <a:srgbClr val="000000"/>
                </a:solidFill>
                <a:latin typeface="Avenir Next LT Pro"/>
              </a:rPr>
              <a:t>Lista de produtos em falta para as receitas que procurou.</a:t>
            </a:r>
          </a:p>
          <a:p>
            <a:pPr marL="0" marR="0" lvl="0" indent="0" algn="l" defTabSz="914400" eaLnBrk="1" fontAlgn="auto" latinLnBrk="0" hangingPunct="1">
              <a:lnSpc>
                <a:spcPct val="100000"/>
              </a:lnSpc>
              <a:spcBef>
                <a:spcPts val="0"/>
              </a:spcBef>
              <a:spcAft>
                <a:spcPts val="0"/>
              </a:spcAft>
              <a:buClrTx/>
              <a:buSzTx/>
              <a:buFontTx/>
              <a:buNone/>
              <a:tabLst/>
              <a:defRPr/>
            </a:pPr>
            <a:r>
              <a:rPr lang="pt-PT" sz="1400"/>
              <a:t>Mostrar l</a:t>
            </a:r>
            <a:r>
              <a:rPr lang="pt-PT" sz="1400">
                <a:solidFill>
                  <a:srgbClr val="000000"/>
                </a:solidFill>
                <a:latin typeface="Avenir Next LT Pro"/>
              </a:rPr>
              <a:t>ista de receitas com base num </a:t>
            </a:r>
            <a:r>
              <a:rPr lang="pt-PT" sz="1400" err="1">
                <a:solidFill>
                  <a:srgbClr val="000000"/>
                </a:solidFill>
                <a:latin typeface="Avenir Next LT Pro"/>
              </a:rPr>
              <a:t>tag</a:t>
            </a:r>
            <a:r>
              <a:rPr lang="pt-PT" sz="1400">
                <a:solidFill>
                  <a:srgbClr val="000000"/>
                </a:solidFill>
                <a:latin typeface="Avenir Next LT Pro"/>
              </a:rPr>
              <a:t> específico.</a:t>
            </a:r>
          </a:p>
          <a:p>
            <a:pPr marL="0" marR="0" lvl="0" indent="0" algn="l" defTabSz="914400" eaLnBrk="1" fontAlgn="auto" latinLnBrk="0" hangingPunct="1">
              <a:lnSpc>
                <a:spcPct val="100000"/>
              </a:lnSpc>
              <a:spcBef>
                <a:spcPts val="0"/>
              </a:spcBef>
              <a:spcAft>
                <a:spcPts val="0"/>
              </a:spcAft>
              <a:buClrTx/>
              <a:buSzTx/>
              <a:buFontTx/>
              <a:buNone/>
              <a:tabLst/>
              <a:defRPr/>
            </a:pPr>
            <a:endParaRPr lang="pt-PT" sz="1400"/>
          </a:p>
          <a:p>
            <a:pPr marL="0" marR="0" lvl="0" indent="0" algn="l" defTabSz="914400" eaLnBrk="1" fontAlgn="auto" latinLnBrk="0" hangingPunct="1">
              <a:lnSpc>
                <a:spcPct val="100000"/>
              </a:lnSpc>
              <a:spcBef>
                <a:spcPts val="0"/>
              </a:spcBef>
              <a:spcAft>
                <a:spcPts val="0"/>
              </a:spcAft>
              <a:buClrTx/>
              <a:buSzTx/>
              <a:buFontTx/>
              <a:buNone/>
              <a:tabLst/>
              <a:defRPr/>
            </a:pPr>
            <a:endParaRPr lang="en-US" sz="1400"/>
          </a:p>
          <a:p>
            <a:pPr marL="0" marR="0" lvl="0" indent="0" algn="l" defTabSz="914400" eaLnBrk="1" fontAlgn="auto" latinLnBrk="0" hangingPunct="1">
              <a:lnSpc>
                <a:spcPct val="100000"/>
              </a:lnSpc>
              <a:spcBef>
                <a:spcPts val="0"/>
              </a:spcBef>
              <a:spcAft>
                <a:spcPts val="0"/>
              </a:spcAft>
              <a:buClrTx/>
              <a:buSzTx/>
              <a:buFontTx/>
              <a:buNone/>
              <a:tabLst/>
              <a:defRPr/>
            </a:pPr>
            <a:endParaRPr lang="en-US" sz="1400" b="0" i="0" u="none" strike="noStrike" cap="none" spc="0" normalizeH="0" baseline="0">
              <a:ln>
                <a:noFill/>
              </a:ln>
              <a:solidFill>
                <a:srgbClr val="000000"/>
              </a:solidFill>
              <a:effectLst/>
              <a:uFillTx/>
              <a:latin typeface="Avenir Next LT Pro"/>
              <a:ea typeface="Avenir Next LT Pro"/>
              <a:cs typeface="Avenir Next LT Pro"/>
            </a:endParaRPr>
          </a:p>
          <a:p>
            <a:pPr marL="0" marR="0" lvl="0" indent="0" algn="ctr" defTabSz="914400" eaLnBrk="1" fontAlgn="auto" latinLnBrk="0" hangingPunct="1">
              <a:lnSpc>
                <a:spcPct val="100000"/>
              </a:lnSpc>
              <a:spcBef>
                <a:spcPts val="0"/>
              </a:spcBef>
              <a:spcAft>
                <a:spcPts val="0"/>
              </a:spcAft>
              <a:buClrTx/>
              <a:buSzTx/>
              <a:buFontTx/>
              <a:buNone/>
              <a:tabLst/>
              <a:defRPr/>
            </a:pPr>
            <a:endParaRPr lang="en-US" sz="1400"/>
          </a:p>
        </p:txBody>
      </p:sp>
    </p:spTree>
    <p:extLst>
      <p:ext uri="{BB962C8B-B14F-4D97-AF65-F5344CB8AC3E}">
        <p14:creationId xmlns:p14="http://schemas.microsoft.com/office/powerpoint/2010/main" val="3538858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PT"/>
              <a:t>Explicar como funciona o NLU, através de intents, e mostrar um exemplo de intent. Asynchronous Speach Recognition da Google, através da utilização do Google Chrome. O </a:t>
            </a:r>
          </a:p>
        </p:txBody>
      </p:sp>
    </p:spTree>
    <p:extLst>
      <p:ext uri="{BB962C8B-B14F-4D97-AF65-F5344CB8AC3E}">
        <p14:creationId xmlns:p14="http://schemas.microsoft.com/office/powerpoint/2010/main" val="680674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pt-PT"/>
          </a:p>
        </p:txBody>
      </p:sp>
    </p:spTree>
    <p:extLst>
      <p:ext uri="{BB962C8B-B14F-4D97-AF65-F5344CB8AC3E}">
        <p14:creationId xmlns:p14="http://schemas.microsoft.com/office/powerpoint/2010/main" val="534032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3" name="Freeform 13"/>
          <p:cNvSpPr/>
          <p:nvPr/>
        </p:nvSpPr>
        <p:spPr>
          <a:xfrm>
            <a:off x="4000500" y="1087403"/>
            <a:ext cx="8191500" cy="5770597"/>
          </a:xfrm>
          <a:custGeom>
            <a:avLst/>
            <a:gdLst/>
            <a:ahLst/>
            <a:cxnLst>
              <a:cxn ang="0">
                <a:pos x="wd2" y="hd2"/>
              </a:cxn>
              <a:cxn ang="5400000">
                <a:pos x="wd2" y="hd2"/>
              </a:cxn>
              <a:cxn ang="10800000">
                <a:pos x="wd2" y="hd2"/>
              </a:cxn>
              <a:cxn ang="16200000">
                <a:pos x="wd2" y="hd2"/>
              </a:cxn>
            </a:cxnLst>
            <a:rect l="0" t="0" r="r" b="b"/>
            <a:pathLst>
              <a:path w="21600" h="21600" extrusionOk="0">
                <a:moveTo>
                  <a:pt x="12998" y="0"/>
                </a:moveTo>
                <a:cubicBezTo>
                  <a:pt x="16139" y="0"/>
                  <a:pt x="19020" y="1571"/>
                  <a:pt x="21267" y="4187"/>
                </a:cubicBezTo>
                <a:lnTo>
                  <a:pt x="21600" y="4594"/>
                </a:lnTo>
                <a:lnTo>
                  <a:pt x="21600" y="21600"/>
                </a:lnTo>
                <a:lnTo>
                  <a:pt x="210" y="21600"/>
                </a:lnTo>
                <a:lnTo>
                  <a:pt x="150" y="21127"/>
                </a:lnTo>
                <a:cubicBezTo>
                  <a:pt x="51" y="20216"/>
                  <a:pt x="0" y="19284"/>
                  <a:pt x="0" y="18335"/>
                </a:cubicBezTo>
                <a:cubicBezTo>
                  <a:pt x="0" y="8209"/>
                  <a:pt x="5820" y="0"/>
                  <a:pt x="12998" y="0"/>
                </a:cubicBezTo>
                <a:close/>
              </a:path>
            </a:pathLst>
          </a:custGeom>
          <a:solidFill>
            <a:schemeClr val="accent2"/>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14" name="Straight Connector 11"/>
          <p:cNvSpPr/>
          <p:nvPr/>
        </p:nvSpPr>
        <p:spPr>
          <a:xfrm flipH="1">
            <a:off x="406240" y="183933"/>
            <a:ext cx="1" cy="1597709"/>
          </a:xfrm>
          <a:prstGeom prst="line">
            <a:avLst/>
          </a:prstGeom>
          <a:ln w="127000" cap="rnd">
            <a:solidFill>
              <a:schemeClr val="accent4"/>
            </a:solidFill>
            <a:prstDash val="dash"/>
            <a:miter/>
          </a:ln>
        </p:spPr>
        <p:txBody>
          <a:bodyPr lIns="45719" rIns="45719"/>
          <a:lstStyle/>
          <a:p>
            <a:endParaRPr/>
          </a:p>
        </p:txBody>
      </p:sp>
      <p:sp>
        <p:nvSpPr>
          <p:cNvPr id="15" name="Freeform: Shape 13"/>
          <p:cNvSpPr/>
          <p:nvPr/>
        </p:nvSpPr>
        <p:spPr>
          <a:xfrm>
            <a:off x="5292347" y="1"/>
            <a:ext cx="2279743" cy="126778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314" y="0"/>
                </a:lnTo>
                <a:lnTo>
                  <a:pt x="1314" y="18370"/>
                </a:lnTo>
                <a:lnTo>
                  <a:pt x="18975" y="0"/>
                </a:lnTo>
                <a:lnTo>
                  <a:pt x="21600" y="0"/>
                </a:lnTo>
                <a:lnTo>
                  <a:pt x="986" y="21442"/>
                </a:lnTo>
                <a:cubicBezTo>
                  <a:pt x="886" y="21545"/>
                  <a:pt x="772" y="21600"/>
                  <a:pt x="657" y="21600"/>
                </a:cubicBezTo>
                <a:cubicBezTo>
                  <a:pt x="294" y="21600"/>
                  <a:pt x="0" y="21071"/>
                  <a:pt x="0" y="20418"/>
                </a:cubicBezTo>
                <a:close/>
              </a:path>
            </a:pathLst>
          </a:custGeom>
          <a:solidFill>
            <a:schemeClr val="accent6"/>
          </a:solidFill>
          <a:ln w="12700">
            <a:miter lim="400000"/>
          </a:ln>
        </p:spPr>
        <p:txBody>
          <a:bodyPr lIns="45719" rIns="45719" anchor="ctr"/>
          <a:lstStyle/>
          <a:p>
            <a:pPr>
              <a:defRPr>
                <a:latin typeface="+mn-lt"/>
                <a:ea typeface="+mn-ea"/>
                <a:cs typeface="+mn-cs"/>
                <a:sym typeface="Calibri"/>
              </a:defRPr>
            </a:pPr>
            <a:endParaRPr/>
          </a:p>
        </p:txBody>
      </p:sp>
      <p:sp>
        <p:nvSpPr>
          <p:cNvPr id="16" name="Freeform: Shape 15"/>
          <p:cNvSpPr/>
          <p:nvPr/>
        </p:nvSpPr>
        <p:spPr>
          <a:xfrm>
            <a:off x="10208694" y="1"/>
            <a:ext cx="1135067" cy="47799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568" y="760"/>
                </a:lnTo>
                <a:cubicBezTo>
                  <a:pt x="20543" y="12654"/>
                  <a:pt x="16111" y="21600"/>
                  <a:pt x="10800" y="21600"/>
                </a:cubicBezTo>
                <a:cubicBezTo>
                  <a:pt x="5489" y="21600"/>
                  <a:pt x="1057" y="12654"/>
                  <a:pt x="32" y="760"/>
                </a:cubicBezTo>
                <a:close/>
              </a:path>
            </a:pathLst>
          </a:custGeom>
          <a:solidFill>
            <a:schemeClr val="accent4"/>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17" name="Oval 17"/>
          <p:cNvSpPr/>
          <p:nvPr/>
        </p:nvSpPr>
        <p:spPr>
          <a:xfrm>
            <a:off x="1569043" y="514897"/>
            <a:ext cx="2393353" cy="2328425"/>
          </a:xfrm>
          <a:prstGeom prst="ellipse">
            <a:avLst/>
          </a:prstGeom>
          <a:solidFill>
            <a:schemeClr val="accent5"/>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18" name="Freeform: Shape 19"/>
          <p:cNvSpPr/>
          <p:nvPr/>
        </p:nvSpPr>
        <p:spPr>
          <a:xfrm flipH="1">
            <a:off x="0" y="2949739"/>
            <a:ext cx="1186452" cy="1771651"/>
          </a:xfrm>
          <a:custGeom>
            <a:avLst/>
            <a:gdLst/>
            <a:ahLst/>
            <a:cxnLst>
              <a:cxn ang="0">
                <a:pos x="wd2" y="hd2"/>
              </a:cxn>
              <a:cxn ang="5400000">
                <a:pos x="wd2" y="hd2"/>
              </a:cxn>
              <a:cxn ang="10800000">
                <a:pos x="wd2" y="hd2"/>
              </a:cxn>
              <a:cxn ang="16200000">
                <a:pos x="wd2" y="hd2"/>
              </a:cxn>
            </a:cxnLst>
            <a:rect l="0" t="0" r="r" b="b"/>
            <a:pathLst>
              <a:path w="21600" h="21600" extrusionOk="0">
                <a:moveTo>
                  <a:pt x="1127" y="0"/>
                </a:moveTo>
                <a:lnTo>
                  <a:pt x="21600" y="0"/>
                </a:lnTo>
                <a:lnTo>
                  <a:pt x="21600" y="1510"/>
                </a:lnTo>
                <a:lnTo>
                  <a:pt x="2254" y="1510"/>
                </a:lnTo>
                <a:lnTo>
                  <a:pt x="2254" y="20090"/>
                </a:lnTo>
                <a:lnTo>
                  <a:pt x="21600" y="20090"/>
                </a:lnTo>
                <a:lnTo>
                  <a:pt x="21600" y="21600"/>
                </a:lnTo>
                <a:lnTo>
                  <a:pt x="1127" y="21600"/>
                </a:lnTo>
                <a:cubicBezTo>
                  <a:pt x="505" y="21600"/>
                  <a:pt x="0" y="21262"/>
                  <a:pt x="0" y="20845"/>
                </a:cubicBezTo>
                <a:lnTo>
                  <a:pt x="0" y="755"/>
                </a:lnTo>
                <a:cubicBezTo>
                  <a:pt x="0" y="338"/>
                  <a:pt x="505" y="0"/>
                  <a:pt x="1127" y="0"/>
                </a:cubicBezTo>
                <a:close/>
              </a:path>
            </a:pathLst>
          </a:custGeom>
          <a:solidFill>
            <a:schemeClr val="accent6"/>
          </a:solidFill>
          <a:ln w="12700">
            <a:miter lim="400000"/>
          </a:ln>
        </p:spPr>
        <p:txBody>
          <a:bodyPr lIns="45719" rIns="45719" anchor="ctr"/>
          <a:lstStyle/>
          <a:p>
            <a:pPr>
              <a:defRPr>
                <a:latin typeface="+mn-lt"/>
                <a:ea typeface="+mn-ea"/>
                <a:cs typeface="+mn-cs"/>
                <a:sym typeface="Calibri"/>
              </a:defRPr>
            </a:pPr>
            <a:endParaRPr/>
          </a:p>
        </p:txBody>
      </p:sp>
      <p:sp>
        <p:nvSpPr>
          <p:cNvPr id="19" name="Arc 21"/>
          <p:cNvSpPr/>
          <p:nvPr/>
        </p:nvSpPr>
        <p:spPr>
          <a:xfrm rot="16200000">
            <a:off x="1539682" y="4203427"/>
            <a:ext cx="2041718" cy="20417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929" y="0"/>
                  <a:pt x="21600" y="9671"/>
                  <a:pt x="21600" y="21600"/>
                </a:cubicBezTo>
              </a:path>
            </a:pathLst>
          </a:custGeom>
          <a:ln w="127000" cap="rnd">
            <a:solidFill>
              <a:schemeClr val="accent4"/>
            </a:solidFill>
            <a:prstDash val="dash"/>
            <a:miter/>
          </a:ln>
        </p:spPr>
        <p:txBody>
          <a:bodyPr lIns="45719" rIns="45719" anchor="ctr"/>
          <a:lstStyle/>
          <a:p>
            <a:pPr algn="ctr">
              <a:defRPr>
                <a:latin typeface="+mn-lt"/>
                <a:ea typeface="+mn-ea"/>
                <a:cs typeface="+mn-cs"/>
                <a:sym typeface="Calibri"/>
              </a:defRPr>
            </a:pPr>
            <a:endParaRPr/>
          </a:p>
        </p:txBody>
      </p:sp>
      <p:sp>
        <p:nvSpPr>
          <p:cNvPr id="20" name="Title Text"/>
          <p:cNvSpPr txBox="1">
            <a:spLocks noGrp="1"/>
          </p:cNvSpPr>
          <p:nvPr>
            <p:ph type="title"/>
          </p:nvPr>
        </p:nvSpPr>
        <p:spPr>
          <a:xfrm>
            <a:off x="5093208" y="2743200"/>
            <a:ext cx="6592825" cy="2386584"/>
          </a:xfrm>
          <a:prstGeom prst="rect">
            <a:avLst/>
          </a:prstGeom>
        </p:spPr>
        <p:txBody>
          <a:bodyPr anchor="b"/>
          <a:lstStyle>
            <a:lvl1pPr algn="r">
              <a:defRPr sz="6000">
                <a:solidFill>
                  <a:srgbClr val="FFFFFF"/>
                </a:solidFill>
              </a:defRPr>
            </a:lvl1pPr>
          </a:lstStyle>
          <a:p>
            <a:r>
              <a:t>Title Text</a:t>
            </a:r>
          </a:p>
        </p:txBody>
      </p:sp>
      <p:sp>
        <p:nvSpPr>
          <p:cNvPr id="21" name="Body Level One…"/>
          <p:cNvSpPr txBox="1">
            <a:spLocks noGrp="1"/>
          </p:cNvSpPr>
          <p:nvPr>
            <p:ph type="body" sz="quarter" idx="1"/>
          </p:nvPr>
        </p:nvSpPr>
        <p:spPr>
          <a:xfrm>
            <a:off x="5093208" y="5221223"/>
            <a:ext cx="6592825" cy="996697"/>
          </a:xfrm>
          <a:prstGeom prst="rect">
            <a:avLst/>
          </a:prstGeom>
        </p:spPr>
        <p:txBody>
          <a:bodyPr/>
          <a:lstStyle>
            <a:lvl1pPr marL="0" indent="0" algn="r">
              <a:buSzTx/>
              <a:buFontTx/>
              <a:buNone/>
              <a:defRPr sz="2400">
                <a:solidFill>
                  <a:srgbClr val="FFFFFF"/>
                </a:solidFill>
              </a:defRPr>
            </a:lvl1pPr>
            <a:lvl2pPr marL="0" indent="457200" algn="r">
              <a:buSzTx/>
              <a:buFontTx/>
              <a:buNone/>
              <a:defRPr sz="2400">
                <a:solidFill>
                  <a:srgbClr val="FFFFFF"/>
                </a:solidFill>
              </a:defRPr>
            </a:lvl2pPr>
            <a:lvl3pPr marL="0" indent="914400" algn="r">
              <a:buSzTx/>
              <a:buFontTx/>
              <a:buNone/>
              <a:defRPr sz="2400">
                <a:solidFill>
                  <a:srgbClr val="FFFFFF"/>
                </a:solidFill>
              </a:defRPr>
            </a:lvl3pPr>
            <a:lvl4pPr marL="0" indent="1371600" algn="r">
              <a:buSzTx/>
              <a:buFontTx/>
              <a:buNone/>
              <a:defRPr sz="2400">
                <a:solidFill>
                  <a:srgbClr val="FFFFFF"/>
                </a:solidFill>
              </a:defRPr>
            </a:lvl4pPr>
            <a:lvl5pPr marL="0" indent="1828800" algn="r">
              <a:buSzTx/>
              <a:buFontTx/>
              <a:buNone/>
              <a:defRPr sz="24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rPr/>
              <a:t>‹#›</a:t>
            </a:fld>
            <a:endParaRPr/>
          </a:p>
        </p:txBody>
      </p:sp>
    </p:spTree>
  </p:cSld>
  <p:clrMapOvr>
    <a:masterClrMapping/>
  </p:clrMapOvr>
  <p:transition spd="med"/>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29" name="Oval 9"/>
          <p:cNvSpPr/>
          <p:nvPr/>
        </p:nvSpPr>
        <p:spPr>
          <a:xfrm>
            <a:off x="489188" y="1119030"/>
            <a:ext cx="4619940" cy="4619940"/>
          </a:xfrm>
          <a:prstGeom prst="ellipse">
            <a:avLst/>
          </a:prstGeom>
          <a:solidFill>
            <a:schemeClr val="accent2"/>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30" name="Arc 11"/>
          <p:cNvSpPr/>
          <p:nvPr/>
        </p:nvSpPr>
        <p:spPr>
          <a:xfrm rot="19809111">
            <a:off x="9735982" y="660555"/>
            <a:ext cx="1659892" cy="2234040"/>
          </a:xfrm>
          <a:custGeom>
            <a:avLst/>
            <a:gdLst/>
            <a:ahLst/>
            <a:cxnLst>
              <a:cxn ang="0">
                <a:pos x="wd2" y="hd2"/>
              </a:cxn>
              <a:cxn ang="5400000">
                <a:pos x="wd2" y="hd2"/>
              </a:cxn>
              <a:cxn ang="10800000">
                <a:pos x="wd2" y="hd2"/>
              </a:cxn>
              <a:cxn ang="16200000">
                <a:pos x="wd2" y="hd2"/>
              </a:cxn>
            </a:cxnLst>
            <a:rect l="0" t="0" r="r" b="b"/>
            <a:pathLst>
              <a:path w="21269" h="20833" extrusionOk="0">
                <a:moveTo>
                  <a:pt x="0" y="88"/>
                </a:moveTo>
                <a:lnTo>
                  <a:pt x="0" y="88"/>
                </a:lnTo>
                <a:cubicBezTo>
                  <a:pt x="10507" y="-767"/>
                  <a:pt x="19976" y="4739"/>
                  <a:pt x="21150" y="12385"/>
                </a:cubicBezTo>
                <a:cubicBezTo>
                  <a:pt x="21600" y="15315"/>
                  <a:pt x="20762" y="18272"/>
                  <a:pt x="18756" y="20833"/>
                </a:cubicBezTo>
              </a:path>
            </a:pathLst>
          </a:custGeom>
          <a:ln w="127000" cap="rnd">
            <a:solidFill>
              <a:schemeClr val="accent4"/>
            </a:solidFill>
            <a:prstDash val="dash"/>
            <a:miter/>
          </a:ln>
        </p:spPr>
        <p:txBody>
          <a:bodyPr lIns="45719" rIns="45719" anchor="ctr"/>
          <a:lstStyle/>
          <a:p>
            <a:pPr algn="ctr">
              <a:defRPr>
                <a:latin typeface="+mn-lt"/>
                <a:ea typeface="+mn-ea"/>
                <a:cs typeface="+mn-cs"/>
                <a:sym typeface="Calibri"/>
              </a:defRPr>
            </a:pPr>
            <a:endParaRPr/>
          </a:p>
        </p:txBody>
      </p:sp>
      <p:sp>
        <p:nvSpPr>
          <p:cNvPr id="31" name="Oval 13"/>
          <p:cNvSpPr/>
          <p:nvPr/>
        </p:nvSpPr>
        <p:spPr>
          <a:xfrm>
            <a:off x="910048" y="4780991"/>
            <a:ext cx="546101" cy="546101"/>
          </a:xfrm>
          <a:prstGeom prst="ellipse">
            <a:avLst/>
          </a:prstGeom>
          <a:solidFill>
            <a:schemeClr val="accent5"/>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32" name="Title Text"/>
          <p:cNvSpPr txBox="1">
            <a:spLocks noGrp="1"/>
          </p:cNvSpPr>
          <p:nvPr>
            <p:ph type="title"/>
          </p:nvPr>
        </p:nvSpPr>
        <p:spPr>
          <a:xfrm>
            <a:off x="1170432" y="1399032"/>
            <a:ext cx="3236977" cy="4069080"/>
          </a:xfrm>
          <a:prstGeom prst="rect">
            <a:avLst/>
          </a:prstGeom>
        </p:spPr>
        <p:txBody>
          <a:bodyPr/>
          <a:lstStyle>
            <a:lvl1pPr algn="ctr">
              <a:defRPr>
                <a:solidFill>
                  <a:srgbClr val="FFFFFF"/>
                </a:solidFill>
              </a:defRPr>
            </a:lvl1pPr>
          </a:lstStyle>
          <a:p>
            <a:r>
              <a:t>Title Text</a:t>
            </a:r>
          </a:p>
        </p:txBody>
      </p:sp>
      <p:sp>
        <p:nvSpPr>
          <p:cNvPr id="33" name="Body Level One…"/>
          <p:cNvSpPr txBox="1">
            <a:spLocks noGrp="1"/>
          </p:cNvSpPr>
          <p:nvPr>
            <p:ph type="body" sz="half" idx="1"/>
          </p:nvPr>
        </p:nvSpPr>
        <p:spPr>
          <a:xfrm>
            <a:off x="5788152" y="1527047"/>
            <a:ext cx="5111497" cy="3931922"/>
          </a:xfrm>
          <a:prstGeom prst="rect">
            <a:avLst/>
          </a:prstGeom>
        </p:spPr>
        <p:txBody>
          <a:bodyPr anchor="ctr"/>
          <a:lstStyle>
            <a:lvl1pPr marL="0" indent="0">
              <a:buSzTx/>
              <a:buFontTx/>
              <a:buNone/>
            </a:lvl1pPr>
            <a:lvl2pPr marL="266700">
              <a:buFontTx/>
            </a:lvl2pPr>
            <a:lvl3pPr marL="548639">
              <a:buFontTx/>
            </a:lvl3pPr>
            <a:lvl4pPr marL="0" indent="1371600">
              <a:buSzTx/>
              <a:buFontTx/>
              <a:buNone/>
            </a:lvl4pPr>
            <a:lvl5pPr>
              <a:buFontTx/>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nd Content 2 small pictures">
    <p:spTree>
      <p:nvGrpSpPr>
        <p:cNvPr id="1" name=""/>
        <p:cNvGrpSpPr/>
        <p:nvPr/>
      </p:nvGrpSpPr>
      <p:grpSpPr>
        <a:xfrm>
          <a:off x="0" y="0"/>
          <a:ext cx="0" cy="0"/>
          <a:chOff x="0" y="0"/>
          <a:chExt cx="0" cy="0"/>
        </a:xfrm>
      </p:grpSpPr>
      <p:sp>
        <p:nvSpPr>
          <p:cNvPr id="41" name="Picture Placeholder 21"/>
          <p:cNvSpPr>
            <a:spLocks noGrp="1"/>
          </p:cNvSpPr>
          <p:nvPr>
            <p:ph type="pic" sz="quarter" idx="21"/>
          </p:nvPr>
        </p:nvSpPr>
        <p:spPr>
          <a:xfrm>
            <a:off x="7200479" y="1150210"/>
            <a:ext cx="2207046" cy="2204179"/>
          </a:xfrm>
          <a:prstGeom prst="rect">
            <a:avLst/>
          </a:prstGeom>
        </p:spPr>
        <p:txBody>
          <a:bodyPr lIns="91439" rIns="91439">
            <a:noAutofit/>
          </a:bodyPr>
          <a:lstStyle/>
          <a:p>
            <a:endParaRPr/>
          </a:p>
        </p:txBody>
      </p:sp>
      <p:sp>
        <p:nvSpPr>
          <p:cNvPr id="42" name="Picture Placeholder 20"/>
          <p:cNvSpPr>
            <a:spLocks noGrp="1"/>
          </p:cNvSpPr>
          <p:nvPr>
            <p:ph type="pic" sz="quarter" idx="22"/>
          </p:nvPr>
        </p:nvSpPr>
        <p:spPr>
          <a:xfrm>
            <a:off x="8444631" y="2579683"/>
            <a:ext cx="3096808" cy="3096807"/>
          </a:xfrm>
          <a:prstGeom prst="rect">
            <a:avLst/>
          </a:prstGeom>
        </p:spPr>
        <p:txBody>
          <a:bodyPr lIns="91439" rIns="91439">
            <a:noAutofit/>
          </a:bodyPr>
          <a:lstStyle/>
          <a:p>
            <a:endParaRPr/>
          </a:p>
        </p:txBody>
      </p:sp>
      <p:sp>
        <p:nvSpPr>
          <p:cNvPr id="43" name="Title Text"/>
          <p:cNvSpPr txBox="1">
            <a:spLocks noGrp="1"/>
          </p:cNvSpPr>
          <p:nvPr>
            <p:ph type="title"/>
          </p:nvPr>
        </p:nvSpPr>
        <p:spPr>
          <a:xfrm>
            <a:off x="539495" y="365124"/>
            <a:ext cx="5806442" cy="1325881"/>
          </a:xfrm>
          <a:prstGeom prst="rect">
            <a:avLst/>
          </a:prstGeom>
        </p:spPr>
        <p:txBody>
          <a:bodyPr/>
          <a:lstStyle/>
          <a:p>
            <a:r>
              <a:t>Title Text</a:t>
            </a:r>
          </a:p>
        </p:txBody>
      </p:sp>
      <p:sp>
        <p:nvSpPr>
          <p:cNvPr id="44" name="Body Level One…"/>
          <p:cNvSpPr txBox="1">
            <a:spLocks noGrp="1"/>
          </p:cNvSpPr>
          <p:nvPr>
            <p:ph type="body" sz="half" idx="1"/>
          </p:nvPr>
        </p:nvSpPr>
        <p:spPr>
          <a:xfrm>
            <a:off x="539495" y="1825625"/>
            <a:ext cx="5806442" cy="4352545"/>
          </a:xfrm>
          <a:prstGeom prst="rect">
            <a:avLst/>
          </a:prstGeom>
        </p:spPr>
        <p:txBody>
          <a:bodyPr/>
          <a:lstStyle>
            <a:lvl1pPr marL="0" indent="0">
              <a:lnSpc>
                <a:spcPct val="110000"/>
              </a:lnSpc>
              <a:buSzTx/>
              <a:buFontTx/>
              <a:buNone/>
              <a:defRPr sz="2400"/>
            </a:lvl1pPr>
            <a:lvl2pPr marL="274319" indent="-274319">
              <a:lnSpc>
                <a:spcPct val="110000"/>
              </a:lnSpc>
              <a:buFontTx/>
              <a:defRPr sz="2400"/>
            </a:lvl2pPr>
            <a:lvl3pPr marL="533400" indent="-304800">
              <a:lnSpc>
                <a:spcPct val="110000"/>
              </a:lnSpc>
              <a:buFontTx/>
              <a:defRPr sz="2400"/>
            </a:lvl3pPr>
            <a:lvl4pPr marL="800100" indent="-342900">
              <a:lnSpc>
                <a:spcPct val="110000"/>
              </a:lnSpc>
              <a:buFontTx/>
              <a:defRPr sz="2400"/>
            </a:lvl4pPr>
            <a:lvl5pPr marL="2133600" indent="-304800">
              <a:lnSpc>
                <a:spcPct val="110000"/>
              </a:lnSpc>
              <a:buFontTx/>
              <a:defRPr sz="2400"/>
            </a:lvl5pPr>
          </a:lstStyle>
          <a:p>
            <a:r>
              <a:t>Body Level One</a:t>
            </a:r>
          </a:p>
          <a:p>
            <a:pPr lvl="1"/>
            <a:r>
              <a:t>Body Level Two</a:t>
            </a:r>
          </a:p>
          <a:p>
            <a:pPr lvl="2"/>
            <a:r>
              <a:t>Body Level Three</a:t>
            </a:r>
          </a:p>
          <a:p>
            <a:pPr lvl="3"/>
            <a:r>
              <a:t>Body Level Four</a:t>
            </a:r>
          </a:p>
          <a:p>
            <a:pPr lvl="4"/>
            <a:r>
              <a:t>Body Level Five</a:t>
            </a: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
        <p:nvSpPr>
          <p:cNvPr id="46" name="Oval 9"/>
          <p:cNvSpPr/>
          <p:nvPr/>
        </p:nvSpPr>
        <p:spPr>
          <a:xfrm>
            <a:off x="10249620" y="1555067"/>
            <a:ext cx="819305" cy="797079"/>
          </a:xfrm>
          <a:prstGeom prst="ellipse">
            <a:avLst/>
          </a:prstGeom>
          <a:solidFill>
            <a:schemeClr val="accent2"/>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47" name="Rectangle 11"/>
          <p:cNvSpPr/>
          <p:nvPr/>
        </p:nvSpPr>
        <p:spPr>
          <a:xfrm>
            <a:off x="7590088" y="4034392"/>
            <a:ext cx="876705" cy="876705"/>
          </a:xfrm>
          <a:prstGeom prst="rect">
            <a:avLst/>
          </a:prstGeom>
          <a:ln w="127000">
            <a:solidFill>
              <a:schemeClr val="accent6"/>
            </a:solidFill>
          </a:ln>
        </p:spPr>
        <p:txBody>
          <a:bodyPr lIns="45719" rIns="45719" anchor="ctr"/>
          <a:lstStyle/>
          <a:p>
            <a:pPr algn="ctr">
              <a:defRPr>
                <a:solidFill>
                  <a:srgbClr val="FFFFFF"/>
                </a:solidFill>
                <a:latin typeface="+mn-lt"/>
                <a:ea typeface="+mn-ea"/>
                <a:cs typeface="+mn-cs"/>
                <a:sym typeface="Calibri"/>
              </a:defRPr>
            </a:pPr>
            <a:endParaRPr/>
          </a:p>
        </p:txBody>
      </p:sp>
    </p:spTree>
  </p:cSld>
  <p:clrMapOvr>
    <a:masterClrMapping/>
  </p:clrMapOvr>
  <p:transition spd="med"/>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54" name="Oval 6"/>
          <p:cNvSpPr/>
          <p:nvPr/>
        </p:nvSpPr>
        <p:spPr>
          <a:xfrm>
            <a:off x="2815928" y="148928"/>
            <a:ext cx="6560144" cy="6560144"/>
          </a:xfrm>
          <a:prstGeom prst="ellipse">
            <a:avLst/>
          </a:prstGeom>
          <a:solidFill>
            <a:schemeClr val="accent2"/>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55" name="Arc 7"/>
          <p:cNvSpPr/>
          <p:nvPr/>
        </p:nvSpPr>
        <p:spPr>
          <a:xfrm rot="9222429" flipV="1">
            <a:off x="1900746" y="906095"/>
            <a:ext cx="3085935" cy="1961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9254" y="0"/>
                  <a:pt x="17672" y="8419"/>
                  <a:pt x="21600" y="21600"/>
                </a:cubicBezTo>
              </a:path>
            </a:pathLst>
          </a:custGeom>
          <a:ln w="127000" cap="rnd">
            <a:solidFill>
              <a:schemeClr val="accent4">
                <a:alpha val="95000"/>
              </a:schemeClr>
            </a:solidFill>
            <a:prstDash val="dash"/>
            <a:miter/>
          </a:ln>
        </p:spPr>
        <p:txBody>
          <a:bodyPr lIns="45719" rIns="45719" anchor="ctr"/>
          <a:lstStyle/>
          <a:p>
            <a:pPr algn="ctr">
              <a:defRPr>
                <a:latin typeface="+mn-lt"/>
                <a:ea typeface="+mn-ea"/>
                <a:cs typeface="+mn-cs"/>
                <a:sym typeface="Calibri"/>
              </a:defRPr>
            </a:pPr>
            <a:endParaRPr/>
          </a:p>
        </p:txBody>
      </p:sp>
      <p:sp>
        <p:nvSpPr>
          <p:cNvPr id="56" name="Oval 13"/>
          <p:cNvSpPr/>
          <p:nvPr/>
        </p:nvSpPr>
        <p:spPr>
          <a:xfrm>
            <a:off x="8165417" y="5241988"/>
            <a:ext cx="759405" cy="738803"/>
          </a:xfrm>
          <a:prstGeom prst="ellipse">
            <a:avLst/>
          </a:prstGeom>
          <a:solidFill>
            <a:schemeClr val="accent5"/>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57" name="Title Text"/>
          <p:cNvSpPr txBox="1">
            <a:spLocks noGrp="1"/>
          </p:cNvSpPr>
          <p:nvPr>
            <p:ph type="title"/>
          </p:nvPr>
        </p:nvSpPr>
        <p:spPr>
          <a:xfrm>
            <a:off x="3319271" y="1380744"/>
            <a:ext cx="5559553" cy="2514601"/>
          </a:xfrm>
          <a:prstGeom prst="rect">
            <a:avLst/>
          </a:prstGeom>
        </p:spPr>
        <p:txBody>
          <a:bodyPr anchor="b"/>
          <a:lstStyle>
            <a:lvl1pPr algn="ctr">
              <a:defRPr sz="6000">
                <a:solidFill>
                  <a:srgbClr val="FFFFFF"/>
                </a:solidFill>
              </a:defRPr>
            </a:lvl1pPr>
          </a:lstStyle>
          <a:p>
            <a:r>
              <a:t>Title Text</a:t>
            </a:r>
          </a:p>
        </p:txBody>
      </p:sp>
      <p:sp>
        <p:nvSpPr>
          <p:cNvPr id="58" name="Body Level One…"/>
          <p:cNvSpPr txBox="1">
            <a:spLocks noGrp="1"/>
          </p:cNvSpPr>
          <p:nvPr>
            <p:ph type="body" sz="quarter" idx="1"/>
          </p:nvPr>
        </p:nvSpPr>
        <p:spPr>
          <a:xfrm>
            <a:off x="3319271" y="4078223"/>
            <a:ext cx="5559553" cy="1536193"/>
          </a:xfrm>
          <a:prstGeom prst="rect">
            <a:avLst/>
          </a:prstGeom>
        </p:spPr>
        <p:txBody>
          <a:bodyPr/>
          <a:lstStyle>
            <a:lvl1pPr marL="0" indent="0" algn="ctr">
              <a:buSzTx/>
              <a:buFontTx/>
              <a:buNone/>
              <a:defRPr sz="2400">
                <a:solidFill>
                  <a:srgbClr val="FFFFFF"/>
                </a:solidFill>
              </a:defRPr>
            </a:lvl1pPr>
            <a:lvl2pPr marL="0" indent="457200" algn="ctr">
              <a:buSzTx/>
              <a:buFontTx/>
              <a:buNone/>
              <a:defRPr sz="2400">
                <a:solidFill>
                  <a:srgbClr val="FFFFFF"/>
                </a:solidFill>
              </a:defRPr>
            </a:lvl2pPr>
            <a:lvl3pPr marL="0" indent="914400" algn="ctr">
              <a:buSzTx/>
              <a:buFontTx/>
              <a:buNone/>
              <a:defRPr sz="2400">
                <a:solidFill>
                  <a:srgbClr val="FFFFFF"/>
                </a:solidFill>
              </a:defRPr>
            </a:lvl3pPr>
            <a:lvl4pPr marL="0" indent="1371600" algn="ctr">
              <a:buSzTx/>
              <a:buFontTx/>
              <a:buNone/>
              <a:defRPr sz="2400">
                <a:solidFill>
                  <a:srgbClr val="FFFFFF"/>
                </a:solidFill>
              </a:defRPr>
            </a:lvl4pPr>
            <a:lvl5pPr marL="0" indent="1828800" algn="ctr">
              <a:buSzTx/>
              <a:buFontTx/>
              <a:buNone/>
              <a:defRPr sz="24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5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rPr/>
              <a:t>‹#›</a:t>
            </a:fld>
            <a:endParaRPr/>
          </a:p>
        </p:txBody>
      </p:sp>
    </p:spTree>
  </p:cSld>
  <p:clrMapOvr>
    <a:masterClrMapping/>
  </p:clrMapOvr>
  <p:transition spd="med"/>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96"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97"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8"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Comparison 3 column">
    <p:spTree>
      <p:nvGrpSpPr>
        <p:cNvPr id="1" name=""/>
        <p:cNvGrpSpPr/>
        <p:nvPr/>
      </p:nvGrpSpPr>
      <p:grpSpPr>
        <a:xfrm>
          <a:off x="0" y="0"/>
          <a:ext cx="0" cy="0"/>
          <a:chOff x="0" y="0"/>
          <a:chExt cx="0" cy="0"/>
        </a:xfrm>
      </p:grpSpPr>
      <p:sp>
        <p:nvSpPr>
          <p:cNvPr id="115"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116" name="Body Level One…"/>
          <p:cNvSpPr txBox="1">
            <a:spLocks noGrp="1"/>
          </p:cNvSpPr>
          <p:nvPr>
            <p:ph type="body" sz="quarter" idx="1"/>
          </p:nvPr>
        </p:nvSpPr>
        <p:spPr>
          <a:xfrm>
            <a:off x="839787" y="1681163"/>
            <a:ext cx="3291842"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117" name="Text Placeholder 4"/>
          <p:cNvSpPr>
            <a:spLocks noGrp="1"/>
          </p:cNvSpPr>
          <p:nvPr>
            <p:ph type="body" sz="quarter" idx="21"/>
          </p:nvPr>
        </p:nvSpPr>
        <p:spPr>
          <a:xfrm>
            <a:off x="4453128" y="1681163"/>
            <a:ext cx="3291841" cy="823913"/>
          </a:xfrm>
          <a:prstGeom prst="rect">
            <a:avLst/>
          </a:prstGeom>
        </p:spPr>
        <p:txBody>
          <a:bodyPr anchor="b"/>
          <a:lstStyle/>
          <a:p>
            <a:pPr marL="0" indent="0">
              <a:buSzTx/>
              <a:buFontTx/>
              <a:buNone/>
              <a:defRPr sz="2400" b="1"/>
            </a:pPr>
            <a:endParaRPr/>
          </a:p>
        </p:txBody>
      </p:sp>
      <p:sp>
        <p:nvSpPr>
          <p:cNvPr id="118"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
        <p:nvSpPr>
          <p:cNvPr id="119" name="Text Placeholder 4"/>
          <p:cNvSpPr>
            <a:spLocks noGrp="1"/>
          </p:cNvSpPr>
          <p:nvPr>
            <p:ph type="body" sz="quarter" idx="22"/>
          </p:nvPr>
        </p:nvSpPr>
        <p:spPr>
          <a:xfrm>
            <a:off x="8065007" y="1681163"/>
            <a:ext cx="3291841" cy="823913"/>
          </a:xfrm>
          <a:prstGeom prst="rect">
            <a:avLst/>
          </a:prstGeom>
        </p:spPr>
        <p:txBody>
          <a:bodyPr anchor="b"/>
          <a:lstStyle/>
          <a:p>
            <a:pPr marL="0" indent="0">
              <a:buSzTx/>
              <a:buFontTx/>
              <a:buNone/>
              <a:defRPr sz="2400" b="1"/>
            </a:pPr>
            <a:endParaRPr/>
          </a:p>
        </p:txBody>
      </p:sp>
    </p:spTree>
  </p:cSld>
  <p:clrMapOvr>
    <a:masterClrMapping/>
  </p:clrMapOvr>
  <p:transition spd="med"/>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losing">
    <p:spTree>
      <p:nvGrpSpPr>
        <p:cNvPr id="1" name=""/>
        <p:cNvGrpSpPr/>
        <p:nvPr/>
      </p:nvGrpSpPr>
      <p:grpSpPr>
        <a:xfrm>
          <a:off x="0" y="0"/>
          <a:ext cx="0" cy="0"/>
          <a:chOff x="0" y="0"/>
          <a:chExt cx="0" cy="0"/>
        </a:xfrm>
      </p:grpSpPr>
      <p:sp>
        <p:nvSpPr>
          <p:cNvPr id="139" name="Oval 9"/>
          <p:cNvSpPr/>
          <p:nvPr/>
        </p:nvSpPr>
        <p:spPr>
          <a:xfrm>
            <a:off x="707392" y="847599"/>
            <a:ext cx="4619940" cy="4619940"/>
          </a:xfrm>
          <a:prstGeom prst="ellipse">
            <a:avLst/>
          </a:prstGeom>
          <a:solidFill>
            <a:schemeClr val="accent2"/>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140" name="Freeform: Shape 11"/>
          <p:cNvSpPr/>
          <p:nvPr/>
        </p:nvSpPr>
        <p:spPr>
          <a:xfrm flipH="1">
            <a:off x="530529" y="-1"/>
            <a:ext cx="1155142" cy="591011"/>
          </a:xfrm>
          <a:custGeom>
            <a:avLst/>
            <a:gdLst/>
            <a:ahLst/>
            <a:cxnLst>
              <a:cxn ang="0">
                <a:pos x="wd2" y="hd2"/>
              </a:cxn>
              <a:cxn ang="5400000">
                <a:pos x="wd2" y="hd2"/>
              </a:cxn>
              <a:cxn ang="10800000">
                <a:pos x="wd2" y="hd2"/>
              </a:cxn>
              <a:cxn ang="16200000">
                <a:pos x="wd2" y="hd2"/>
              </a:cxn>
            </a:cxnLst>
            <a:rect l="0" t="0" r="r" b="b"/>
            <a:pathLst>
              <a:path w="21600" h="21600" extrusionOk="0">
                <a:moveTo>
                  <a:pt x="25" y="0"/>
                </a:moveTo>
                <a:lnTo>
                  <a:pt x="21575" y="0"/>
                </a:lnTo>
                <a:lnTo>
                  <a:pt x="21600" y="491"/>
                </a:lnTo>
                <a:cubicBezTo>
                  <a:pt x="21600" y="12149"/>
                  <a:pt x="16765" y="21600"/>
                  <a:pt x="10800" y="21600"/>
                </a:cubicBezTo>
                <a:cubicBezTo>
                  <a:pt x="4835" y="21600"/>
                  <a:pt x="0" y="12149"/>
                  <a:pt x="0" y="491"/>
                </a:cubicBezTo>
                <a:close/>
              </a:path>
            </a:pathLst>
          </a:custGeom>
          <a:solidFill>
            <a:schemeClr val="accent5"/>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141" name="Freeform: Shape 13"/>
          <p:cNvSpPr/>
          <p:nvPr/>
        </p:nvSpPr>
        <p:spPr>
          <a:xfrm flipH="1">
            <a:off x="3961510" y="-1"/>
            <a:ext cx="1737402" cy="95953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539" y="0"/>
                </a:lnTo>
                <a:lnTo>
                  <a:pt x="1539" y="17790"/>
                </a:lnTo>
                <a:lnTo>
                  <a:pt x="18525" y="0"/>
                </a:lnTo>
                <a:lnTo>
                  <a:pt x="21600" y="0"/>
                </a:lnTo>
                <a:lnTo>
                  <a:pt x="1155" y="21413"/>
                </a:lnTo>
                <a:cubicBezTo>
                  <a:pt x="1038" y="21536"/>
                  <a:pt x="905" y="21600"/>
                  <a:pt x="770" y="21600"/>
                </a:cubicBezTo>
                <a:cubicBezTo>
                  <a:pt x="345" y="21600"/>
                  <a:pt x="0" y="20976"/>
                  <a:pt x="0" y="20206"/>
                </a:cubicBezTo>
                <a:close/>
              </a:path>
            </a:pathLst>
          </a:custGeom>
          <a:solidFill>
            <a:schemeClr val="accent6"/>
          </a:solidFill>
          <a:ln w="12700">
            <a:miter lim="400000"/>
          </a:ln>
        </p:spPr>
        <p:txBody>
          <a:bodyPr lIns="45719" rIns="45719" anchor="ctr"/>
          <a:lstStyle/>
          <a:p>
            <a:pPr>
              <a:defRPr>
                <a:latin typeface="+mn-lt"/>
                <a:ea typeface="+mn-ea"/>
                <a:cs typeface="+mn-cs"/>
                <a:sym typeface="Calibri"/>
              </a:defRPr>
            </a:pPr>
            <a:endParaRPr/>
          </a:p>
        </p:txBody>
      </p:sp>
      <p:sp>
        <p:nvSpPr>
          <p:cNvPr id="142" name="Freeform: Shape 15"/>
          <p:cNvSpPr/>
          <p:nvPr/>
        </p:nvSpPr>
        <p:spPr>
          <a:xfrm flipH="1">
            <a:off x="0" y="2936831"/>
            <a:ext cx="159742" cy="55299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19181" y="21221"/>
                </a:lnTo>
                <a:cubicBezTo>
                  <a:pt x="7608" y="18962"/>
                  <a:pt x="0" y="15138"/>
                  <a:pt x="0" y="10800"/>
                </a:cubicBezTo>
                <a:cubicBezTo>
                  <a:pt x="0" y="6462"/>
                  <a:pt x="7608" y="2638"/>
                  <a:pt x="19181" y="379"/>
                </a:cubicBezTo>
                <a:close/>
              </a:path>
            </a:pathLst>
          </a:custGeom>
          <a:solidFill>
            <a:schemeClr val="accent4"/>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143" name="Freeform: Shape 17"/>
          <p:cNvSpPr/>
          <p:nvPr/>
        </p:nvSpPr>
        <p:spPr>
          <a:xfrm flipH="1">
            <a:off x="0" y="5835648"/>
            <a:ext cx="1548181" cy="1022352"/>
          </a:xfrm>
          <a:custGeom>
            <a:avLst/>
            <a:gdLst/>
            <a:ahLst/>
            <a:cxnLst>
              <a:cxn ang="0">
                <a:pos x="wd2" y="hd2"/>
              </a:cxn>
              <a:cxn ang="5400000">
                <a:pos x="wd2" y="hd2"/>
              </a:cxn>
              <a:cxn ang="10800000">
                <a:pos x="wd2" y="hd2"/>
              </a:cxn>
              <a:cxn ang="16200000">
                <a:pos x="wd2" y="hd2"/>
              </a:cxn>
            </a:cxnLst>
            <a:rect l="0" t="0" r="r" b="b"/>
            <a:pathLst>
              <a:path w="21600" h="21600" extrusionOk="0">
                <a:moveTo>
                  <a:pt x="864" y="0"/>
                </a:moveTo>
                <a:lnTo>
                  <a:pt x="21600" y="0"/>
                </a:lnTo>
                <a:lnTo>
                  <a:pt x="21600" y="2616"/>
                </a:lnTo>
                <a:lnTo>
                  <a:pt x="1728" y="2616"/>
                </a:lnTo>
                <a:lnTo>
                  <a:pt x="1728" y="21600"/>
                </a:lnTo>
                <a:lnTo>
                  <a:pt x="0" y="21600"/>
                </a:lnTo>
                <a:lnTo>
                  <a:pt x="0" y="1308"/>
                </a:lnTo>
                <a:cubicBezTo>
                  <a:pt x="0" y="586"/>
                  <a:pt x="387" y="0"/>
                  <a:pt x="864" y="0"/>
                </a:cubicBezTo>
                <a:close/>
              </a:path>
            </a:pathLst>
          </a:custGeom>
          <a:solidFill>
            <a:schemeClr val="accent6"/>
          </a:solidFill>
          <a:ln w="12700">
            <a:miter lim="400000"/>
          </a:ln>
        </p:spPr>
        <p:txBody>
          <a:bodyPr lIns="45719" rIns="45719" anchor="ctr"/>
          <a:lstStyle/>
          <a:p>
            <a:pPr>
              <a:defRPr>
                <a:latin typeface="+mn-lt"/>
                <a:ea typeface="+mn-ea"/>
                <a:cs typeface="+mn-cs"/>
                <a:sym typeface="Calibri"/>
              </a:defRPr>
            </a:pPr>
            <a:endParaRPr/>
          </a:p>
        </p:txBody>
      </p:sp>
      <p:sp>
        <p:nvSpPr>
          <p:cNvPr id="144" name="Freeform: Shape 19"/>
          <p:cNvSpPr/>
          <p:nvPr/>
        </p:nvSpPr>
        <p:spPr>
          <a:xfrm flipH="1">
            <a:off x="3405056" y="5717904"/>
            <a:ext cx="1771610" cy="1140097"/>
          </a:xfrm>
          <a:custGeom>
            <a:avLst/>
            <a:gdLst/>
            <a:ahLst/>
            <a:cxnLst>
              <a:cxn ang="0">
                <a:pos x="wd2" y="hd2"/>
              </a:cxn>
              <a:cxn ang="5400000">
                <a:pos x="wd2" y="hd2"/>
              </a:cxn>
              <a:cxn ang="10800000">
                <a:pos x="wd2" y="hd2"/>
              </a:cxn>
              <a:cxn ang="16200000">
                <a:pos x="wd2" y="hd2"/>
              </a:cxn>
            </a:cxnLst>
            <a:rect l="0" t="0" r="r" b="b"/>
            <a:pathLst>
              <a:path w="21544" h="21593" extrusionOk="0">
                <a:moveTo>
                  <a:pt x="18992" y="14452"/>
                </a:moveTo>
                <a:cubicBezTo>
                  <a:pt x="19281" y="14400"/>
                  <a:pt x="19575" y="14607"/>
                  <a:pt x="19737" y="15016"/>
                </a:cubicBezTo>
                <a:cubicBezTo>
                  <a:pt x="20142" y="16100"/>
                  <a:pt x="20502" y="17222"/>
                  <a:pt x="20816" y="18374"/>
                </a:cubicBezTo>
                <a:lnTo>
                  <a:pt x="21544" y="21593"/>
                </a:lnTo>
                <a:lnTo>
                  <a:pt x="19910" y="21593"/>
                </a:lnTo>
                <a:lnTo>
                  <a:pt x="19394" y="19313"/>
                </a:lnTo>
                <a:cubicBezTo>
                  <a:pt x="19105" y="18253"/>
                  <a:pt x="18774" y="17221"/>
                  <a:pt x="18402" y="16224"/>
                </a:cubicBezTo>
                <a:cubicBezTo>
                  <a:pt x="18197" y="15641"/>
                  <a:pt x="18335" y="14910"/>
                  <a:pt x="18709" y="14591"/>
                </a:cubicBezTo>
                <a:cubicBezTo>
                  <a:pt x="18799" y="14515"/>
                  <a:pt x="18895" y="14469"/>
                  <a:pt x="18992" y="14452"/>
                </a:cubicBezTo>
                <a:close/>
                <a:moveTo>
                  <a:pt x="11351" y="3055"/>
                </a:moveTo>
                <a:cubicBezTo>
                  <a:pt x="11452" y="3065"/>
                  <a:pt x="11552" y="3107"/>
                  <a:pt x="11647" y="3181"/>
                </a:cubicBezTo>
                <a:cubicBezTo>
                  <a:pt x="13087" y="4305"/>
                  <a:pt x="14432" y="5702"/>
                  <a:pt x="15651" y="7341"/>
                </a:cubicBezTo>
                <a:cubicBezTo>
                  <a:pt x="15974" y="7774"/>
                  <a:pt x="16010" y="8532"/>
                  <a:pt x="15733" y="9036"/>
                </a:cubicBezTo>
                <a:cubicBezTo>
                  <a:pt x="15586" y="9302"/>
                  <a:pt x="15371" y="9455"/>
                  <a:pt x="15146" y="9454"/>
                </a:cubicBezTo>
                <a:lnTo>
                  <a:pt x="15142" y="9454"/>
                </a:lnTo>
                <a:cubicBezTo>
                  <a:pt x="14957" y="9457"/>
                  <a:pt x="14778" y="9355"/>
                  <a:pt x="14637" y="9169"/>
                </a:cubicBezTo>
                <a:cubicBezTo>
                  <a:pt x="13515" y="7657"/>
                  <a:pt x="12278" y="6368"/>
                  <a:pt x="10952" y="5332"/>
                </a:cubicBezTo>
                <a:cubicBezTo>
                  <a:pt x="10571" y="5033"/>
                  <a:pt x="10418" y="4309"/>
                  <a:pt x="10610" y="3715"/>
                </a:cubicBezTo>
                <a:cubicBezTo>
                  <a:pt x="10753" y="3270"/>
                  <a:pt x="11051" y="3024"/>
                  <a:pt x="11351" y="3055"/>
                </a:cubicBezTo>
                <a:close/>
                <a:moveTo>
                  <a:pt x="3116" y="1"/>
                </a:moveTo>
                <a:cubicBezTo>
                  <a:pt x="3920" y="8"/>
                  <a:pt x="4723" y="93"/>
                  <a:pt x="5521" y="255"/>
                </a:cubicBezTo>
                <a:cubicBezTo>
                  <a:pt x="5944" y="336"/>
                  <a:pt x="6245" y="936"/>
                  <a:pt x="6193" y="1594"/>
                </a:cubicBezTo>
                <a:cubicBezTo>
                  <a:pt x="6145" y="2200"/>
                  <a:pt x="5813" y="2653"/>
                  <a:pt x="5421" y="2649"/>
                </a:cubicBezTo>
                <a:cubicBezTo>
                  <a:pt x="5387" y="2650"/>
                  <a:pt x="5353" y="2647"/>
                  <a:pt x="5320" y="2640"/>
                </a:cubicBezTo>
                <a:cubicBezTo>
                  <a:pt x="3850" y="2341"/>
                  <a:pt x="2362" y="2327"/>
                  <a:pt x="890" y="2599"/>
                </a:cubicBezTo>
                <a:cubicBezTo>
                  <a:pt x="468" y="2700"/>
                  <a:pt x="74" y="2249"/>
                  <a:pt x="9" y="1592"/>
                </a:cubicBezTo>
                <a:cubicBezTo>
                  <a:pt x="-56" y="936"/>
                  <a:pt x="233" y="321"/>
                  <a:pt x="655" y="220"/>
                </a:cubicBezTo>
                <a:cubicBezTo>
                  <a:pt x="673" y="216"/>
                  <a:pt x="691" y="212"/>
                  <a:pt x="709" y="210"/>
                </a:cubicBezTo>
                <a:cubicBezTo>
                  <a:pt x="1509" y="63"/>
                  <a:pt x="2313" y="-7"/>
                  <a:pt x="3116" y="1"/>
                </a:cubicBezTo>
                <a:close/>
              </a:path>
            </a:pathLst>
          </a:custGeom>
          <a:solidFill>
            <a:schemeClr val="accent4"/>
          </a:solidFill>
          <a:ln w="12700">
            <a:miter lim="400000"/>
          </a:ln>
        </p:spPr>
        <p:txBody>
          <a:bodyPr lIns="45719" rIns="45719" anchor="ctr"/>
          <a:lstStyle/>
          <a:p>
            <a:pPr>
              <a:defRPr>
                <a:latin typeface="+mn-lt"/>
                <a:ea typeface="+mn-ea"/>
                <a:cs typeface="+mn-cs"/>
                <a:sym typeface="Calibri"/>
              </a:defRPr>
            </a:pPr>
            <a:endParaRPr/>
          </a:p>
        </p:txBody>
      </p:sp>
      <p:sp>
        <p:nvSpPr>
          <p:cNvPr id="145" name="Freeform: Shape 21"/>
          <p:cNvSpPr/>
          <p:nvPr/>
        </p:nvSpPr>
        <p:spPr>
          <a:xfrm flipH="1">
            <a:off x="4132972" y="6258755"/>
            <a:ext cx="1565941" cy="5992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5420" y="0"/>
                  <a:pt x="19384" y="7141"/>
                  <a:pt x="21077" y="17319"/>
                </a:cubicBezTo>
                <a:lnTo>
                  <a:pt x="21600" y="21600"/>
                </a:lnTo>
                <a:lnTo>
                  <a:pt x="0" y="21600"/>
                </a:lnTo>
                <a:lnTo>
                  <a:pt x="523" y="17319"/>
                </a:lnTo>
                <a:cubicBezTo>
                  <a:pt x="2216" y="7141"/>
                  <a:pt x="6180" y="0"/>
                  <a:pt x="10800" y="0"/>
                </a:cubicBezTo>
                <a:close/>
              </a:path>
            </a:pathLst>
          </a:custGeom>
          <a:solidFill>
            <a:schemeClr val="accent2"/>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146" name="Title Text"/>
          <p:cNvSpPr txBox="1">
            <a:spLocks noGrp="1"/>
          </p:cNvSpPr>
          <p:nvPr>
            <p:ph type="title"/>
          </p:nvPr>
        </p:nvSpPr>
        <p:spPr>
          <a:xfrm>
            <a:off x="1389888" y="1234439"/>
            <a:ext cx="3236977" cy="4069081"/>
          </a:xfrm>
          <a:prstGeom prst="rect">
            <a:avLst/>
          </a:prstGeom>
        </p:spPr>
        <p:txBody>
          <a:bodyPr/>
          <a:lstStyle>
            <a:lvl1pPr algn="ctr">
              <a:defRPr>
                <a:solidFill>
                  <a:srgbClr val="FFFFFF"/>
                </a:solidFill>
              </a:defRPr>
            </a:lvl1pPr>
          </a:lstStyle>
          <a:p>
            <a:r>
              <a:t>Title Text</a:t>
            </a:r>
          </a:p>
        </p:txBody>
      </p:sp>
      <p:sp>
        <p:nvSpPr>
          <p:cNvPr id="147" name="Slide Number"/>
          <p:cNvSpPr txBox="1">
            <a:spLocks noGrp="1"/>
          </p:cNvSpPr>
          <p:nvPr>
            <p:ph type="sldNum" sz="quarter" idx="2"/>
          </p:nvPr>
        </p:nvSpPr>
        <p:spPr>
          <a:xfrm>
            <a:off x="11083193" y="6404292"/>
            <a:ext cx="273656" cy="269241"/>
          </a:xfrm>
          <a:prstGeom prst="rect">
            <a:avLst/>
          </a:prstGeom>
        </p:spPr>
        <p:txBody>
          <a:bodyPr/>
          <a:lstStyle/>
          <a:p>
            <a:fld id="{86CB4B4D-7CA3-9044-876B-883B54F8677D}" type="slidenum">
              <a:rPr/>
              <a:t>‹#›</a:t>
            </a:fld>
            <a:endParaRPr/>
          </a:p>
        </p:txBody>
      </p:sp>
      <p:sp>
        <p:nvSpPr>
          <p:cNvPr id="148" name="Body Level One…"/>
          <p:cNvSpPr txBox="1">
            <a:spLocks noGrp="1"/>
          </p:cNvSpPr>
          <p:nvPr>
            <p:ph type="body" sz="quarter" idx="1"/>
          </p:nvPr>
        </p:nvSpPr>
        <p:spPr>
          <a:xfrm>
            <a:off x="6665976" y="2551176"/>
            <a:ext cx="4709160" cy="1755649"/>
          </a:xfrm>
          <a:prstGeom prst="rect">
            <a:avLst/>
          </a:prstGeom>
        </p:spPr>
        <p:txBody>
          <a:bodyPr/>
          <a:lstStyle>
            <a:lvl1pPr marL="0" indent="0">
              <a:buSzTx/>
              <a:buFontTx/>
              <a:buNone/>
              <a:defRPr sz="2400"/>
            </a:lvl1pPr>
            <a:lvl2pPr marL="304800" indent="-304800">
              <a:buFontTx/>
              <a:defRPr sz="2400"/>
            </a:lvl2pPr>
            <a:lvl3pPr marL="533400" indent="-304800">
              <a:buFontTx/>
              <a:defRPr sz="2400"/>
            </a:lvl3pPr>
            <a:lvl4pPr marL="1676400" indent="-304800">
              <a:buFontTx/>
              <a:defRPr sz="2400"/>
            </a:lvl4pPr>
            <a:lvl5pPr marL="2133600" indent="-304800">
              <a:buFontTx/>
              <a:defRPr sz="2400"/>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55"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180"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181"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182"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183"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11080144" y="6404292"/>
            <a:ext cx="273657"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rPr/>
              <a:t>‹#›</a:t>
            </a:fld>
            <a:endParaRPr/>
          </a:p>
        </p:txBody>
      </p:sp>
      <p:sp>
        <p:nvSpPr>
          <p:cNvPr id="3" name="Freeform: Shape 4"/>
          <p:cNvSpPr/>
          <p:nvPr/>
        </p:nvSpPr>
        <p:spPr>
          <a:xfrm rot="16200000">
            <a:off x="-388933" y="4841194"/>
            <a:ext cx="1737401" cy="95953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539" y="0"/>
                </a:lnTo>
                <a:lnTo>
                  <a:pt x="1539" y="17790"/>
                </a:lnTo>
                <a:lnTo>
                  <a:pt x="18525" y="0"/>
                </a:lnTo>
                <a:lnTo>
                  <a:pt x="21600" y="0"/>
                </a:lnTo>
                <a:lnTo>
                  <a:pt x="1155" y="21413"/>
                </a:lnTo>
                <a:cubicBezTo>
                  <a:pt x="1038" y="21536"/>
                  <a:pt x="905" y="21600"/>
                  <a:pt x="770" y="21600"/>
                </a:cubicBezTo>
                <a:cubicBezTo>
                  <a:pt x="345" y="21600"/>
                  <a:pt x="0" y="20976"/>
                  <a:pt x="0" y="20206"/>
                </a:cubicBezTo>
                <a:close/>
              </a:path>
            </a:pathLst>
          </a:custGeom>
          <a:solidFill>
            <a:schemeClr val="accent6"/>
          </a:solidFill>
          <a:ln w="12700">
            <a:miter lim="400000"/>
          </a:ln>
        </p:spPr>
        <p:txBody>
          <a:bodyPr lIns="45719" rIns="45719" anchor="ctr"/>
          <a:lstStyle/>
          <a:p>
            <a:pPr>
              <a:defRPr>
                <a:latin typeface="+mn-lt"/>
                <a:ea typeface="+mn-ea"/>
                <a:cs typeface="+mn-cs"/>
                <a:sym typeface="Calibri"/>
              </a:defRPr>
            </a:pPr>
            <a:endParaRPr/>
          </a:p>
        </p:txBody>
      </p:sp>
      <p:sp>
        <p:nvSpPr>
          <p:cNvPr id="4" name="Freeform: Shape 5"/>
          <p:cNvSpPr/>
          <p:nvPr/>
        </p:nvSpPr>
        <p:spPr>
          <a:xfrm>
            <a:off x="10494433" y="2"/>
            <a:ext cx="849329" cy="3576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568" y="760"/>
                </a:lnTo>
                <a:cubicBezTo>
                  <a:pt x="20543" y="12654"/>
                  <a:pt x="16111" y="21600"/>
                  <a:pt x="10800" y="21600"/>
                </a:cubicBezTo>
                <a:cubicBezTo>
                  <a:pt x="5489" y="21600"/>
                  <a:pt x="1057" y="12654"/>
                  <a:pt x="32" y="760"/>
                </a:cubicBezTo>
                <a:close/>
              </a:path>
            </a:pathLst>
          </a:custGeom>
          <a:solidFill>
            <a:schemeClr val="accent4"/>
          </a:solidFill>
          <a:ln w="12700">
            <a:miter lim="400000"/>
          </a:ln>
        </p:spPr>
        <p:txBody>
          <a:bodyPr lIns="45719" rIns="45719" anchor="ctr"/>
          <a:lstStyle/>
          <a:p>
            <a:pPr algn="ctr">
              <a:defRPr>
                <a:solidFill>
                  <a:srgbClr val="FFFFFF"/>
                </a:solidFill>
                <a:latin typeface="+mn-lt"/>
                <a:ea typeface="+mn-ea"/>
                <a:cs typeface="+mn-cs"/>
                <a:sym typeface="Calibri"/>
              </a:defRPr>
            </a:pPr>
            <a:endParaRPr/>
          </a:p>
        </p:txBody>
      </p:sp>
      <p:sp>
        <p:nvSpPr>
          <p:cNvPr id="5" name="Title Text"/>
          <p:cNvSpPr txBox="1">
            <a:spLocks noGrp="1"/>
          </p:cNvSpPr>
          <p:nvPr>
            <p:ph type="title"/>
          </p:nvPr>
        </p:nvSpPr>
        <p:spPr>
          <a:xfrm>
            <a:off x="609600" y="92074"/>
            <a:ext cx="10972800" cy="1508126"/>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45719" rIns="45719" anchor="ctr">
            <a:normAutofit/>
          </a:bodyPr>
          <a:lstStyle/>
          <a:p>
            <a:r>
              <a:t>Title Text</a:t>
            </a:r>
          </a:p>
        </p:txBody>
      </p:sp>
      <p:sp>
        <p:nvSpPr>
          <p:cNvPr id="6"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6" r:id="rId5"/>
    <p:sldLayoutId id="2147483658" r:id="rId6"/>
    <p:sldLayoutId id="2147483660" r:id="rId7"/>
    <p:sldLayoutId id="2147483661" r:id="rId8"/>
    <p:sldLayoutId id="2147483664" r:id="rId9"/>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Next LT Pro"/>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Next LT Pro"/>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Next LT Pro"/>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Next LT Pro"/>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Next LT Pro"/>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Next LT Pro"/>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Next LT Pro"/>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Next LT Pro"/>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Next LT Pro"/>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microsoft.com/office/2018/10/relationships/comments" Target="../comments/modernComment_12B_B8ADAE83.xml"/><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18/10/relationships/comments" Target="../comments/modernComment_121_D81C5770.xml"/><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8/10/relationships/comments" Target="../comments/modernComment_129_CA36BB66.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8/10/relationships/comments" Target="../comments/modernComment_124_F58DD27A.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microsoft.com/office/2018/10/relationships/comments" Target="../comments/modernComment_12A_5409F663.xml"/><Relationship Id="rId7"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microsoft.com/office/2018/10/relationships/comments" Target="../comments/modernComment_115_5E8608FD.xml"/><Relationship Id="rId1" Type="http://schemas.openxmlformats.org/officeDocument/2006/relationships/slideLayout" Target="../slideLayouts/slideLayout9.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3C279E0B-3689-59D0-644A-6CCA3FECE8E0}"/>
              </a:ext>
            </a:extLst>
          </p:cNvPr>
          <p:cNvSpPr/>
          <p:nvPr/>
        </p:nvSpPr>
        <p:spPr>
          <a:xfrm>
            <a:off x="147444" y="-67924"/>
            <a:ext cx="5436653" cy="4976739"/>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effectLst>
            <a:softEdge rad="414327"/>
          </a:effectLst>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 name="Title 1">
            <a:extLst>
              <a:ext uri="{FF2B5EF4-FFF2-40B4-BE49-F238E27FC236}">
                <a16:creationId xmlns:a16="http://schemas.microsoft.com/office/drawing/2014/main" id="{286A3ACB-9066-5FDD-4CA4-1454159AB51A}"/>
              </a:ext>
            </a:extLst>
          </p:cNvPr>
          <p:cNvSpPr>
            <a:spLocks noGrp="1"/>
          </p:cNvSpPr>
          <p:nvPr>
            <p:ph type="title"/>
          </p:nvPr>
        </p:nvSpPr>
        <p:spPr>
          <a:xfrm>
            <a:off x="4968789" y="1550692"/>
            <a:ext cx="6592825" cy="2386584"/>
          </a:xfrm>
        </p:spPr>
        <p:txBody>
          <a:bodyPr lIns="45719" tIns="45720" rIns="45719" bIns="45720" anchor="b">
            <a:normAutofit fontScale="90000"/>
          </a:bodyPr>
          <a:lstStyle/>
          <a:p>
            <a:r>
              <a:t>Kitchen Assistant for Active Ageing at Home</a:t>
            </a:r>
          </a:p>
        </p:txBody>
      </p:sp>
      <p:sp>
        <p:nvSpPr>
          <p:cNvPr id="3" name="TextBox 2">
            <a:extLst>
              <a:ext uri="{FF2B5EF4-FFF2-40B4-BE49-F238E27FC236}">
                <a16:creationId xmlns:a16="http://schemas.microsoft.com/office/drawing/2014/main" id="{EA1BCE8D-0BF5-A02A-AC99-6B758E7A9355}"/>
              </a:ext>
            </a:extLst>
          </p:cNvPr>
          <p:cNvSpPr txBox="1"/>
          <p:nvPr/>
        </p:nvSpPr>
        <p:spPr>
          <a:xfrm>
            <a:off x="5751378" y="4409144"/>
            <a:ext cx="3104428" cy="16312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r"/>
            <a:r>
              <a:rPr lang="en-US" sz="2000" err="1">
                <a:solidFill>
                  <a:srgbClr val="FFFFFF"/>
                </a:solidFill>
              </a:rPr>
              <a:t>Rúben</a:t>
            </a:r>
            <a:r>
              <a:rPr lang="en-US" sz="2000">
                <a:solidFill>
                  <a:srgbClr val="FFFFFF"/>
                </a:solidFill>
              </a:rPr>
              <a:t> Marinho (40115)</a:t>
            </a:r>
            <a:br>
              <a:rPr lang="en-US" sz="2000">
                <a:solidFill>
                  <a:srgbClr val="FFFFFF"/>
                </a:solidFill>
              </a:rPr>
            </a:br>
            <a:r>
              <a:rPr lang="en-US" sz="2000">
                <a:solidFill>
                  <a:srgbClr val="FFFFFF"/>
                </a:solidFill>
              </a:rPr>
              <a:t>Pedro Carneiro (73775)</a:t>
            </a:r>
            <a:br>
              <a:rPr lang="en-US" sz="2000">
                <a:solidFill>
                  <a:srgbClr val="FFFFFF"/>
                </a:solidFill>
              </a:rPr>
            </a:br>
            <a:r>
              <a:rPr lang="en-US" sz="2000">
                <a:solidFill>
                  <a:srgbClr val="FFFFFF"/>
                </a:solidFill>
              </a:rPr>
              <a:t>Inês </a:t>
            </a:r>
            <a:r>
              <a:rPr lang="en-US" sz="2000" err="1">
                <a:solidFill>
                  <a:srgbClr val="FFFFFF"/>
                </a:solidFill>
              </a:rPr>
              <a:t>Águia</a:t>
            </a:r>
            <a:r>
              <a:rPr lang="en-US" sz="2000">
                <a:solidFill>
                  <a:srgbClr val="FFFFFF"/>
                </a:solidFill>
              </a:rPr>
              <a:t> (73882)</a:t>
            </a:r>
            <a:br>
              <a:rPr lang="en-US" sz="2000">
                <a:solidFill>
                  <a:srgbClr val="FFFFFF"/>
                </a:solidFill>
              </a:rPr>
            </a:br>
            <a:r>
              <a:rPr lang="en-US" sz="2000">
                <a:solidFill>
                  <a:srgbClr val="FFFFFF"/>
                </a:solidFill>
              </a:rPr>
              <a:t>João Rodrigues (108045)</a:t>
            </a:r>
            <a:br>
              <a:rPr lang="en-US" sz="2000">
                <a:solidFill>
                  <a:srgbClr val="FFFFFF"/>
                </a:solidFill>
              </a:rPr>
            </a:br>
            <a:r>
              <a:rPr lang="en-US" sz="2000">
                <a:solidFill>
                  <a:srgbClr val="FFFFFF"/>
                </a:solidFill>
              </a:rPr>
              <a:t>David </a:t>
            </a:r>
            <a:r>
              <a:rPr lang="en-US" sz="2000" err="1">
                <a:solidFill>
                  <a:srgbClr val="FFFFFF"/>
                </a:solidFill>
              </a:rPr>
              <a:t>Palricas</a:t>
            </a:r>
            <a:r>
              <a:rPr lang="en-US" sz="2000">
                <a:solidFill>
                  <a:srgbClr val="FFFFFF"/>
                </a:solidFill>
              </a:rPr>
              <a:t> (108780)</a:t>
            </a:r>
            <a:endParaRPr lang="en-US" sz="2800">
              <a:solidFill>
                <a:srgbClr val="FFFFFF"/>
              </a:solidFill>
            </a:endParaRPr>
          </a:p>
        </p:txBody>
      </p:sp>
      <p:sp>
        <p:nvSpPr>
          <p:cNvPr id="4" name="Slide Number Placeholder 3">
            <a:extLst>
              <a:ext uri="{FF2B5EF4-FFF2-40B4-BE49-F238E27FC236}">
                <a16:creationId xmlns:a16="http://schemas.microsoft.com/office/drawing/2014/main" id="{B5DAAD4A-54DF-0EDD-C728-EB8A42C24272}"/>
              </a:ext>
            </a:extLst>
          </p:cNvPr>
          <p:cNvSpPr>
            <a:spLocks noGrp="1"/>
          </p:cNvSpPr>
          <p:nvPr>
            <p:ph type="sldNum" sz="quarter" idx="2"/>
          </p:nvPr>
        </p:nvSpPr>
        <p:spPr/>
        <p:txBody>
          <a:bodyPr/>
          <a:lstStyle/>
          <a:p>
            <a:fld id="{86CB4B4D-7CA3-9044-876B-883B54F8677D}" type="slidenum">
              <a:rPr lang="en-US"/>
              <a:t>1</a:t>
            </a:fld>
            <a:endParaRPr lang="en-US"/>
          </a:p>
        </p:txBody>
      </p:sp>
      <p:sp>
        <p:nvSpPr>
          <p:cNvPr id="6" name="TextBox 2">
            <a:extLst>
              <a:ext uri="{FF2B5EF4-FFF2-40B4-BE49-F238E27FC236}">
                <a16:creationId xmlns:a16="http://schemas.microsoft.com/office/drawing/2014/main" id="{70F13631-B20D-049D-7668-84B588963CE0}"/>
              </a:ext>
            </a:extLst>
          </p:cNvPr>
          <p:cNvSpPr txBox="1"/>
          <p:nvPr/>
        </p:nvSpPr>
        <p:spPr>
          <a:xfrm>
            <a:off x="8636985" y="4908815"/>
            <a:ext cx="3104428" cy="16312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r"/>
            <a:r>
              <a:rPr lang="en-US" sz="2000" b="1" u="sng" err="1">
                <a:solidFill>
                  <a:srgbClr val="FFFFFF"/>
                </a:solidFill>
              </a:rPr>
              <a:t>Orientadores</a:t>
            </a:r>
            <a:r>
              <a:rPr lang="en-US" sz="2000" b="1" u="sng">
                <a:solidFill>
                  <a:srgbClr val="FFFFFF"/>
                </a:solidFill>
              </a:rPr>
              <a:t>:</a:t>
            </a:r>
            <a:br>
              <a:rPr lang="en-US" sz="2000" b="1" u="sng"/>
            </a:br>
            <a:r>
              <a:rPr lang="en-US" sz="2000">
                <a:solidFill>
                  <a:srgbClr val="FFFFFF"/>
                </a:solidFill>
              </a:rPr>
              <a:t>Nuno Almeida</a:t>
            </a:r>
            <a:endParaRPr lang="en-US" sz="2000" b="1" u="sng">
              <a:solidFill>
                <a:srgbClr val="FFFFFF"/>
              </a:solidFill>
            </a:endParaRPr>
          </a:p>
          <a:p>
            <a:pPr algn="r"/>
            <a:r>
              <a:rPr lang="en-US" sz="2000">
                <a:solidFill>
                  <a:srgbClr val="FFFFFF"/>
                </a:solidFill>
              </a:rPr>
              <a:t>Ana Rocha</a:t>
            </a:r>
            <a:br>
              <a:rPr lang="en-US" sz="2000"/>
            </a:br>
            <a:r>
              <a:rPr lang="en-US" sz="2000">
                <a:solidFill>
                  <a:srgbClr val="FFFFFF"/>
                </a:solidFill>
              </a:rPr>
              <a:t>António Teixeira</a:t>
            </a:r>
            <a:br>
              <a:rPr lang="en-US" sz="2000"/>
            </a:br>
            <a:endParaRPr lang="en-US" sz="2000">
              <a:solidFill>
                <a:srgbClr val="FFFFFF"/>
              </a:solidFill>
            </a:endParaRPr>
          </a:p>
        </p:txBody>
      </p:sp>
    </p:spTree>
    <p:extLst>
      <p:ext uri="{BB962C8B-B14F-4D97-AF65-F5344CB8AC3E}">
        <p14:creationId xmlns:p14="http://schemas.microsoft.com/office/powerpoint/2010/main" val="1478023678"/>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00819C-CCA0-EB2A-CB97-1749D417C5BC}"/>
              </a:ext>
            </a:extLst>
          </p:cNvPr>
          <p:cNvSpPr>
            <a:spLocks noGrp="1"/>
          </p:cNvSpPr>
          <p:nvPr>
            <p:ph type="title"/>
          </p:nvPr>
        </p:nvSpPr>
        <p:spPr>
          <a:xfrm>
            <a:off x="3316223" y="1843152"/>
            <a:ext cx="5559553" cy="3803652"/>
          </a:xfrm>
        </p:spPr>
        <p:txBody>
          <a:bodyPr lIns="45719" tIns="45720" rIns="45719" bIns="45720" anchor="b">
            <a:noAutofit/>
          </a:bodyPr>
          <a:lstStyle/>
          <a:p>
            <a:r>
              <a:rPr lang="pt-PT" sz="8000"/>
              <a:t>DEMO</a:t>
            </a:r>
            <a:br>
              <a:rPr lang="pt-PT" sz="4400"/>
            </a:br>
            <a:br>
              <a:rPr lang="pt-PT" sz="4400"/>
            </a:br>
            <a:br>
              <a:rPr lang="pt-PT" sz="4400"/>
            </a:br>
            <a:endParaRPr lang="pt-PT" sz="4400"/>
          </a:p>
        </p:txBody>
      </p:sp>
      <p:sp>
        <p:nvSpPr>
          <p:cNvPr id="4" name="Marcador de Posição do Número do Diapositivo 3">
            <a:extLst>
              <a:ext uri="{FF2B5EF4-FFF2-40B4-BE49-F238E27FC236}">
                <a16:creationId xmlns:a16="http://schemas.microsoft.com/office/drawing/2014/main" id="{BE42AB5D-90D3-A840-ADEC-D26843E0DC36}"/>
              </a:ext>
            </a:extLst>
          </p:cNvPr>
          <p:cNvSpPr>
            <a:spLocks noGrp="1"/>
          </p:cNvSpPr>
          <p:nvPr>
            <p:ph type="sldNum" sz="quarter" idx="2"/>
          </p:nvPr>
        </p:nvSpPr>
        <p:spPr/>
        <p:txBody>
          <a:bodyPr/>
          <a:lstStyle/>
          <a:p>
            <a:fld id="{86CB4B4D-7CA3-9044-876B-883B54F8677D}" type="slidenum">
              <a:rPr lang="pt-PT"/>
              <a:t>10</a:t>
            </a:fld>
            <a:endParaRPr lang="pt-PT"/>
          </a:p>
        </p:txBody>
      </p:sp>
    </p:spTree>
    <p:extLst>
      <p:ext uri="{BB962C8B-B14F-4D97-AF65-F5344CB8AC3E}">
        <p14:creationId xmlns:p14="http://schemas.microsoft.com/office/powerpoint/2010/main" val="72068395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Questões ?</a:t>
            </a:r>
            <a:endParaRPr/>
          </a:p>
        </p:txBody>
      </p:sp>
      <p:sp>
        <p:nvSpPr>
          <p:cNvPr id="4" name="Slide Number Placeholder 3">
            <a:extLst>
              <a:ext uri="{FF2B5EF4-FFF2-40B4-BE49-F238E27FC236}">
                <a16:creationId xmlns:a16="http://schemas.microsoft.com/office/drawing/2014/main" id="{0AC3B26F-DCB4-1EF1-348C-FCE5011F8687}"/>
              </a:ext>
            </a:extLst>
          </p:cNvPr>
          <p:cNvSpPr>
            <a:spLocks noGrp="1"/>
          </p:cNvSpPr>
          <p:nvPr>
            <p:ph type="sldNum" sz="quarter" idx="2"/>
          </p:nvPr>
        </p:nvSpPr>
        <p:spPr/>
        <p:txBody>
          <a:bodyPr/>
          <a:lstStyle/>
          <a:p>
            <a:fld id="{86CB4B4D-7CA3-9044-876B-883B54F8677D}" type="slidenum">
              <a:rPr lang="en-US"/>
              <a:t>11</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7469" y="1217962"/>
            <a:ext cx="3745600" cy="4069080"/>
          </a:xfrm>
        </p:spPr>
        <p:txBody>
          <a:bodyPr lIns="45719" tIns="45720" rIns="45719" bIns="45720" anchor="ctr">
            <a:normAutofit/>
          </a:bodyPr>
          <a:lstStyle/>
          <a:p>
            <a:r>
              <a:rPr lang="pt-PT" sz="4000"/>
              <a:t>Recapitulando...</a:t>
            </a:r>
            <a:br>
              <a:rPr lang="pt-PT" sz="4000"/>
            </a:br>
            <a:r>
              <a:rPr lang="en-PT" sz="3600"/>
              <a:t>(Casa Viva+)</a:t>
            </a:r>
            <a:endParaRPr sz="4000"/>
          </a:p>
        </p:txBody>
      </p:sp>
      <p:sp>
        <p:nvSpPr>
          <p:cNvPr id="3" name="Text Placeholder 2"/>
          <p:cNvSpPr>
            <a:spLocks noGrp="1"/>
          </p:cNvSpPr>
          <p:nvPr>
            <p:ph type="body" sz="half" idx="1"/>
          </p:nvPr>
        </p:nvSpPr>
        <p:spPr>
          <a:xfrm>
            <a:off x="5788152" y="1527047"/>
            <a:ext cx="5111497" cy="4065786"/>
          </a:xfrm>
        </p:spPr>
        <p:txBody>
          <a:bodyPr lIns="46800" tIns="45720" rIns="45719" bIns="45720" anchor="ctr">
            <a:normAutofit lnSpcReduction="10000"/>
          </a:bodyPr>
          <a:lstStyle/>
          <a:p>
            <a:pPr marL="457200" indent="-457200">
              <a:lnSpc>
                <a:spcPct val="150000"/>
              </a:lnSpc>
              <a:buFont typeface="Arial" panose="020B0604020202020204" pitchFamily="34" charset="0"/>
              <a:buChar char="•"/>
            </a:pPr>
            <a:r>
              <a:rPr lang="pt-PT" sz="2000"/>
              <a:t>População</a:t>
            </a:r>
            <a:r>
              <a:rPr lang="en-US" sz="2000"/>
              <a:t> </a:t>
            </a:r>
            <a:r>
              <a:rPr lang="pt-PT" sz="2000"/>
              <a:t>envelhecida</a:t>
            </a:r>
            <a:r>
              <a:rPr lang="en-US" sz="2000"/>
              <a:t> </a:t>
            </a:r>
            <a:r>
              <a:rPr lang="en-US" sz="2000" err="1"/>
              <a:t>em</a:t>
            </a:r>
            <a:r>
              <a:rPr lang="en-US" sz="2000"/>
              <a:t> Portugal</a:t>
            </a:r>
          </a:p>
          <a:p>
            <a:pPr marL="457200" indent="-457200">
              <a:lnSpc>
                <a:spcPct val="150000"/>
              </a:lnSpc>
              <a:buFont typeface="Arial" panose="020B0604020202020204" pitchFamily="34" charset="0"/>
              <a:buChar char="•"/>
            </a:pPr>
            <a:endParaRPr lang="en-US" sz="2000"/>
          </a:p>
          <a:p>
            <a:pPr marL="457200" indent="-457200">
              <a:lnSpc>
                <a:spcPct val="150000"/>
              </a:lnSpc>
              <a:buFont typeface="Arial" panose="020B0604020202020204" pitchFamily="34" charset="0"/>
              <a:buChar char="•"/>
            </a:pPr>
            <a:r>
              <a:rPr lang="pt-PT" sz="2000"/>
              <a:t>Idosos</a:t>
            </a:r>
            <a:r>
              <a:rPr lang="en-US" sz="2000"/>
              <a:t> </a:t>
            </a:r>
            <a:r>
              <a:rPr lang="pt-PT" sz="2000"/>
              <a:t>precisam</a:t>
            </a:r>
            <a:r>
              <a:rPr lang="en-US" sz="2000"/>
              <a:t> de </a:t>
            </a:r>
            <a:r>
              <a:rPr lang="en-US" sz="2000" err="1"/>
              <a:t>assistência</a:t>
            </a:r>
            <a:r>
              <a:rPr lang="en-US" sz="2000"/>
              <a:t> com </a:t>
            </a:r>
            <a:r>
              <a:rPr lang="pt-PT" sz="2000"/>
              <a:t>atividades</a:t>
            </a:r>
            <a:r>
              <a:rPr lang="en-US" sz="2000"/>
              <a:t> </a:t>
            </a:r>
            <a:r>
              <a:rPr lang="en-US" sz="2000" err="1"/>
              <a:t>básicas</a:t>
            </a:r>
            <a:r>
              <a:rPr lang="en-US" sz="2000"/>
              <a:t> para se </a:t>
            </a:r>
            <a:r>
              <a:rPr lang="en-US" sz="2000" err="1"/>
              <a:t>manterem</a:t>
            </a:r>
            <a:r>
              <a:rPr lang="en-US" sz="2000"/>
              <a:t> </a:t>
            </a:r>
            <a:r>
              <a:rPr lang="en-US" sz="2000" err="1"/>
              <a:t>ativos</a:t>
            </a:r>
            <a:r>
              <a:rPr lang="en-US" sz="2000"/>
              <a:t> e </a:t>
            </a:r>
            <a:r>
              <a:rPr lang="en-US" sz="2000" err="1"/>
              <a:t>autónomos</a:t>
            </a:r>
            <a:endParaRPr lang="en-US" sz="2000"/>
          </a:p>
          <a:p>
            <a:pPr marL="457200" indent="-457200">
              <a:lnSpc>
                <a:spcPct val="150000"/>
              </a:lnSpc>
              <a:buFont typeface="Arial" panose="020B0604020202020204" pitchFamily="34" charset="0"/>
              <a:buChar char="•"/>
            </a:pPr>
            <a:endParaRPr lang="pt-PT" sz="2000"/>
          </a:p>
          <a:p>
            <a:pPr marL="457200" indent="-457200">
              <a:lnSpc>
                <a:spcPct val="150000"/>
              </a:lnSpc>
              <a:buFont typeface="Arial" panose="020B0604020202020204" pitchFamily="34" charset="0"/>
              <a:buChar char="•"/>
            </a:pPr>
            <a:r>
              <a:rPr lang="en-GB" sz="2000" err="1"/>
              <a:t>Importância</a:t>
            </a:r>
            <a:r>
              <a:rPr lang="en-GB" sz="2000"/>
              <a:t> das </a:t>
            </a:r>
            <a:r>
              <a:rPr lang="en-GB" sz="2000" i="1"/>
              <a:t>smart homes</a:t>
            </a:r>
            <a:r>
              <a:rPr lang="en-GB" sz="2000"/>
              <a:t> no </a:t>
            </a:r>
            <a:r>
              <a:rPr lang="en-GB" sz="2000" err="1"/>
              <a:t>envelhecimento</a:t>
            </a:r>
            <a:r>
              <a:rPr lang="en-GB" sz="2000"/>
              <a:t> </a:t>
            </a:r>
            <a:r>
              <a:rPr lang="en-GB" sz="2000" err="1"/>
              <a:t>ativo</a:t>
            </a:r>
            <a:r>
              <a:rPr lang="en-GB" sz="2000"/>
              <a:t> </a:t>
            </a:r>
            <a:r>
              <a:rPr lang="en-GB" sz="2000" err="1"/>
              <a:t>deste</a:t>
            </a:r>
            <a:r>
              <a:rPr lang="en-GB" sz="2000"/>
              <a:t> </a:t>
            </a:r>
            <a:r>
              <a:rPr lang="en-GB" sz="2000" err="1"/>
              <a:t>grupo</a:t>
            </a:r>
            <a:endParaRPr sz="2000"/>
          </a:p>
        </p:txBody>
      </p:sp>
      <p:sp>
        <p:nvSpPr>
          <p:cNvPr id="4" name="Slide Number Placeholder 3">
            <a:extLst>
              <a:ext uri="{FF2B5EF4-FFF2-40B4-BE49-F238E27FC236}">
                <a16:creationId xmlns:a16="http://schemas.microsoft.com/office/drawing/2014/main" id="{23A4AB45-1857-B40A-F559-5C7BA7857DF8}"/>
              </a:ext>
            </a:extLst>
          </p:cNvPr>
          <p:cNvSpPr>
            <a:spLocks noGrp="1"/>
          </p:cNvSpPr>
          <p:nvPr>
            <p:ph type="sldNum" sz="quarter" idx="2"/>
          </p:nvPr>
        </p:nvSpPr>
        <p:spPr/>
        <p:txBody>
          <a:bodyPr/>
          <a:lstStyle/>
          <a:p>
            <a:fld id="{86CB4B4D-7CA3-9044-876B-883B54F8677D}" type="slidenum">
              <a:rPr lang="en-US"/>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BF41708-E0A6-47E9-5A4C-9566E04BE746}"/>
              </a:ext>
            </a:extLst>
          </p:cNvPr>
          <p:cNvSpPr>
            <a:spLocks noGrp="1"/>
          </p:cNvSpPr>
          <p:nvPr>
            <p:ph type="sldNum" sz="quarter" idx="2"/>
          </p:nvPr>
        </p:nvSpPr>
        <p:spPr/>
        <p:txBody>
          <a:bodyPr/>
          <a:lstStyle/>
          <a:p>
            <a:fld id="{86CB4B4D-7CA3-9044-876B-883B54F8677D}" type="slidenum">
              <a:rPr lang="en-GB"/>
              <a:t>3</a:t>
            </a:fld>
            <a:endParaRPr lang="en-GB"/>
          </a:p>
        </p:txBody>
      </p:sp>
      <p:sp>
        <p:nvSpPr>
          <p:cNvPr id="2" name="Title 1">
            <a:extLst>
              <a:ext uri="{FF2B5EF4-FFF2-40B4-BE49-F238E27FC236}">
                <a16:creationId xmlns:a16="http://schemas.microsoft.com/office/drawing/2014/main" id="{279F8B99-A368-0F83-2765-74392652E7FC}"/>
              </a:ext>
            </a:extLst>
          </p:cNvPr>
          <p:cNvSpPr>
            <a:spLocks noGrp="1"/>
          </p:cNvSpPr>
          <p:nvPr>
            <p:ph type="title" idx="4294967295"/>
          </p:nvPr>
        </p:nvSpPr>
        <p:spPr>
          <a:xfrm>
            <a:off x="499505" y="407773"/>
            <a:ext cx="4660969" cy="936024"/>
          </a:xfrm>
        </p:spPr>
        <p:txBody>
          <a:bodyPr lIns="45719" tIns="45720" rIns="45719" bIns="45720" anchor="b">
            <a:normAutofit/>
          </a:bodyPr>
          <a:lstStyle/>
          <a:p>
            <a:r>
              <a:rPr lang="en-GB" err="1">
                <a:solidFill>
                  <a:schemeClr val="accent2">
                    <a:lumMod val="50000"/>
                  </a:schemeClr>
                </a:solidFill>
              </a:rPr>
              <a:t>Objetivos</a:t>
            </a:r>
          </a:p>
        </p:txBody>
      </p:sp>
      <p:sp>
        <p:nvSpPr>
          <p:cNvPr id="11" name="Oval 10">
            <a:extLst>
              <a:ext uri="{FF2B5EF4-FFF2-40B4-BE49-F238E27FC236}">
                <a16:creationId xmlns:a16="http://schemas.microsoft.com/office/drawing/2014/main" id="{9B3D9B08-1A6A-8C2D-99AD-2375CA453DFA}"/>
              </a:ext>
            </a:extLst>
          </p:cNvPr>
          <p:cNvSpPr/>
          <p:nvPr/>
        </p:nvSpPr>
        <p:spPr>
          <a:xfrm>
            <a:off x="1478410" y="2368139"/>
            <a:ext cx="2141515" cy="2121722"/>
          </a:xfrm>
          <a:prstGeom prst="ellipse">
            <a:avLst/>
          </a:prstGeom>
          <a:solidFill>
            <a:schemeClr val="accent5">
              <a:lumMod val="60000"/>
              <a:lumOff val="40000"/>
            </a:schemeClr>
          </a:solidFill>
          <a:ln w="12700" cap="flat">
            <a:solidFill>
              <a:schemeClr val="accent5">
                <a:lumMod val="60000"/>
                <a:lumOff val="40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Avenir Next LT Pro"/>
              <a:ea typeface="Avenir Next LT Pro"/>
              <a:cs typeface="Avenir Next LT Pro"/>
              <a:sym typeface="Avenir Next LT Pro"/>
            </a:endParaRPr>
          </a:p>
        </p:txBody>
      </p:sp>
      <p:sp>
        <p:nvSpPr>
          <p:cNvPr id="12" name="Oval 11">
            <a:extLst>
              <a:ext uri="{FF2B5EF4-FFF2-40B4-BE49-F238E27FC236}">
                <a16:creationId xmlns:a16="http://schemas.microsoft.com/office/drawing/2014/main" id="{A28C5F87-65A8-2E5D-3376-B0DF23636405}"/>
              </a:ext>
            </a:extLst>
          </p:cNvPr>
          <p:cNvSpPr/>
          <p:nvPr/>
        </p:nvSpPr>
        <p:spPr>
          <a:xfrm>
            <a:off x="5025242" y="2368139"/>
            <a:ext cx="2141515" cy="2121722"/>
          </a:xfrm>
          <a:prstGeom prst="ellipse">
            <a:avLst/>
          </a:prstGeom>
          <a:solidFill>
            <a:schemeClr val="accent2">
              <a:lumMod val="40000"/>
              <a:lumOff val="60000"/>
            </a:schemeClr>
          </a:solidFill>
          <a:ln w="12700" cap="flat">
            <a:solidFill>
              <a:schemeClr val="accent2">
                <a:lumMod val="40000"/>
                <a:lumOff val="60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Avenir Next LT Pro"/>
              <a:ea typeface="Avenir Next LT Pro"/>
              <a:cs typeface="Avenir Next LT Pro"/>
              <a:sym typeface="Avenir Next LT Pro"/>
            </a:endParaRPr>
          </a:p>
        </p:txBody>
      </p:sp>
      <p:sp>
        <p:nvSpPr>
          <p:cNvPr id="13" name="Oval 12">
            <a:extLst>
              <a:ext uri="{FF2B5EF4-FFF2-40B4-BE49-F238E27FC236}">
                <a16:creationId xmlns:a16="http://schemas.microsoft.com/office/drawing/2014/main" id="{BDC2DBC5-B2FE-9179-9324-E1F726423432}"/>
              </a:ext>
            </a:extLst>
          </p:cNvPr>
          <p:cNvSpPr/>
          <p:nvPr/>
        </p:nvSpPr>
        <p:spPr>
          <a:xfrm>
            <a:off x="8572075" y="2368139"/>
            <a:ext cx="2141515" cy="2121722"/>
          </a:xfrm>
          <a:prstGeom prst="ellipse">
            <a:avLst/>
          </a:prstGeom>
          <a:solidFill>
            <a:schemeClr val="accent6">
              <a:lumMod val="60000"/>
              <a:lumOff val="40000"/>
            </a:schemeClr>
          </a:solidFill>
          <a:ln w="12700" cap="flat">
            <a:solidFill>
              <a:schemeClr val="accent6">
                <a:lumMod val="40000"/>
                <a:lumOff val="60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Avenir Next LT Pro"/>
              <a:ea typeface="Avenir Next LT Pro"/>
              <a:cs typeface="Avenir Next LT Pro"/>
              <a:sym typeface="Avenir Next LT Pro"/>
            </a:endParaRPr>
          </a:p>
        </p:txBody>
      </p:sp>
      <p:pic>
        <p:nvPicPr>
          <p:cNvPr id="18" name="Graphic 17" descr="Chat with solid fill">
            <a:extLst>
              <a:ext uri="{FF2B5EF4-FFF2-40B4-BE49-F238E27FC236}">
                <a16:creationId xmlns:a16="http://schemas.microsoft.com/office/drawing/2014/main" id="{70C14C34-81EE-7F27-030D-130239B4BC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30183" y="2911127"/>
            <a:ext cx="1038454" cy="1038454"/>
          </a:xfrm>
          <a:prstGeom prst="rect">
            <a:avLst/>
          </a:prstGeom>
        </p:spPr>
      </p:pic>
      <p:pic>
        <p:nvPicPr>
          <p:cNvPr id="20" name="Graphic 19" descr="Voice with solid fill">
            <a:extLst>
              <a:ext uri="{FF2B5EF4-FFF2-40B4-BE49-F238E27FC236}">
                <a16:creationId xmlns:a16="http://schemas.microsoft.com/office/drawing/2014/main" id="{CFFA86A8-9636-A0FE-9D98-0E997ACAEF6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78126" y="2929661"/>
            <a:ext cx="1035745" cy="1035745"/>
          </a:xfrm>
          <a:prstGeom prst="rect">
            <a:avLst/>
          </a:prstGeom>
        </p:spPr>
      </p:pic>
      <p:pic>
        <p:nvPicPr>
          <p:cNvPr id="22" name="Graphic 21" descr="Alarm Ringing with solid fill">
            <a:extLst>
              <a:ext uri="{FF2B5EF4-FFF2-40B4-BE49-F238E27FC236}">
                <a16:creationId xmlns:a16="http://schemas.microsoft.com/office/drawing/2014/main" id="{F2E3E9AF-62AA-B639-2206-198F234C0DC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185632" y="2971800"/>
            <a:ext cx="914400" cy="914400"/>
          </a:xfrm>
          <a:prstGeom prst="rect">
            <a:avLst/>
          </a:prstGeom>
        </p:spPr>
      </p:pic>
      <p:sp>
        <p:nvSpPr>
          <p:cNvPr id="23" name="TextBox 22">
            <a:extLst>
              <a:ext uri="{FF2B5EF4-FFF2-40B4-BE49-F238E27FC236}">
                <a16:creationId xmlns:a16="http://schemas.microsoft.com/office/drawing/2014/main" id="{096D0454-683D-467E-C6FD-3147275FAFD8}"/>
              </a:ext>
            </a:extLst>
          </p:cNvPr>
          <p:cNvSpPr txBox="1"/>
          <p:nvPr/>
        </p:nvSpPr>
        <p:spPr>
          <a:xfrm>
            <a:off x="1369097" y="4720281"/>
            <a:ext cx="2360140"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GB" sz="1800" b="0" i="0" u="none" strike="noStrike" cap="none" spc="0" normalizeH="0" baseline="0" err="1">
                <a:ln>
                  <a:noFill/>
                </a:ln>
                <a:solidFill>
                  <a:srgbClr val="000000"/>
                </a:solidFill>
                <a:effectLst/>
                <a:uFillTx/>
                <a:latin typeface="Avenir Next LT Pro"/>
                <a:ea typeface="Avenir Next LT Pro"/>
                <a:cs typeface="Avenir Next LT Pro"/>
                <a:sym typeface="Avenir Next LT Pro"/>
              </a:rPr>
              <a:t>Desenvolver</a:t>
            </a:r>
            <a:r>
              <a:rPr kumimoji="0" lang="en-GB" sz="1800" b="0" i="0" u="none" strike="noStrike" cap="none" spc="0" normalizeH="0" baseline="0">
                <a:ln>
                  <a:noFill/>
                </a:ln>
                <a:solidFill>
                  <a:srgbClr val="000000"/>
                </a:solidFill>
                <a:effectLst/>
                <a:uFillTx/>
                <a:latin typeface="Avenir Next LT Pro"/>
                <a:ea typeface="Avenir Next LT Pro"/>
                <a:cs typeface="Avenir Next LT Pro"/>
                <a:sym typeface="Avenir Next LT Pro"/>
              </a:rPr>
              <a:t> um </a:t>
            </a:r>
            <a:r>
              <a:rPr kumimoji="0" lang="en-GB" sz="1800" b="0" i="0" u="none" strike="noStrike" cap="none" spc="0" normalizeH="0" baseline="0" err="1">
                <a:ln>
                  <a:noFill/>
                </a:ln>
                <a:solidFill>
                  <a:srgbClr val="000000"/>
                </a:solidFill>
                <a:effectLst/>
                <a:uFillTx/>
                <a:latin typeface="Avenir Next LT Pro"/>
                <a:ea typeface="Avenir Next LT Pro"/>
                <a:cs typeface="Avenir Next LT Pro"/>
                <a:sym typeface="Avenir Next LT Pro"/>
              </a:rPr>
              <a:t>assistente</a:t>
            </a:r>
            <a:r>
              <a:rPr kumimoji="0" lang="en-GB" sz="1800" b="0" i="0" u="none" strike="noStrike" cap="none" spc="0" normalizeH="0" baseline="0">
                <a:ln>
                  <a:noFill/>
                </a:ln>
                <a:solidFill>
                  <a:srgbClr val="000000"/>
                </a:solidFill>
                <a:effectLst/>
                <a:uFillTx/>
                <a:latin typeface="Avenir Next LT Pro"/>
                <a:ea typeface="Avenir Next LT Pro"/>
                <a:cs typeface="Avenir Next LT Pro"/>
                <a:sym typeface="Avenir Next LT Pro"/>
              </a:rPr>
              <a:t> de </a:t>
            </a:r>
            <a:r>
              <a:rPr kumimoji="0" lang="en-GB" sz="1800" b="0" i="0" u="none" strike="noStrike" cap="none" spc="0" normalizeH="0" baseline="0" err="1">
                <a:ln>
                  <a:noFill/>
                </a:ln>
                <a:solidFill>
                  <a:srgbClr val="000000"/>
                </a:solidFill>
                <a:effectLst/>
                <a:uFillTx/>
                <a:latin typeface="Avenir Next LT Pro"/>
                <a:ea typeface="Avenir Next LT Pro"/>
                <a:cs typeface="Avenir Next LT Pro"/>
                <a:sym typeface="Avenir Next LT Pro"/>
              </a:rPr>
              <a:t>conversação</a:t>
            </a:r>
            <a:endParaRPr kumimoji="0" lang="en-GB" sz="1800" b="0" i="0" u="none" strike="noStrike" cap="none" spc="0" normalizeH="0" baseline="0">
              <a:ln>
                <a:noFill/>
              </a:ln>
              <a:solidFill>
                <a:srgbClr val="000000"/>
              </a:solidFill>
              <a:effectLst/>
              <a:uFillTx/>
              <a:latin typeface="Avenir Next LT Pro"/>
              <a:ea typeface="Avenir Next LT Pro"/>
              <a:cs typeface="Avenir Next LT Pro"/>
              <a:sym typeface="Avenir Next LT Pro"/>
            </a:endParaRPr>
          </a:p>
        </p:txBody>
      </p:sp>
      <p:sp>
        <p:nvSpPr>
          <p:cNvPr id="24" name="TextBox 23">
            <a:extLst>
              <a:ext uri="{FF2B5EF4-FFF2-40B4-BE49-F238E27FC236}">
                <a16:creationId xmlns:a16="http://schemas.microsoft.com/office/drawing/2014/main" id="{AC5DA723-AF8D-651F-8373-0C6CEC926415}"/>
              </a:ext>
            </a:extLst>
          </p:cNvPr>
          <p:cNvSpPr txBox="1"/>
          <p:nvPr/>
        </p:nvSpPr>
        <p:spPr>
          <a:xfrm>
            <a:off x="4915928" y="4858780"/>
            <a:ext cx="2360140"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ctr"/>
            <a:r>
              <a:rPr kumimoji="0" lang="en-GB" sz="1800" b="0" i="0" u="none" strike="noStrike" cap="none" spc="0" normalizeH="0" baseline="0" err="1">
                <a:ln>
                  <a:noFill/>
                </a:ln>
                <a:solidFill>
                  <a:srgbClr val="000000"/>
                </a:solidFill>
                <a:effectLst/>
                <a:uFillTx/>
                <a:latin typeface="Avenir Next LT Pro"/>
                <a:ea typeface="Avenir Next LT Pro"/>
                <a:cs typeface="Avenir Next LT Pro"/>
                <a:sym typeface="Avenir Next LT Pro"/>
              </a:rPr>
              <a:t>Proporcionar</a:t>
            </a:r>
            <a:r>
              <a:rPr kumimoji="0" lang="en-GB" sz="1800" b="0" i="0" u="none" strike="noStrike" cap="none" spc="0" normalizeH="0" baseline="0">
                <a:ln>
                  <a:noFill/>
                </a:ln>
                <a:solidFill>
                  <a:srgbClr val="000000"/>
                </a:solidFill>
                <a:effectLst/>
                <a:uFillTx/>
                <a:latin typeface="Avenir Next LT Pro"/>
                <a:ea typeface="Avenir Next LT Pro"/>
                <a:cs typeface="Avenir Next LT Pro"/>
                <a:sym typeface="Avenir Next LT Pro"/>
              </a:rPr>
              <a:t> </a:t>
            </a:r>
            <a:r>
              <a:rPr lang="en-GB" err="1"/>
              <a:t>uma</a:t>
            </a:r>
            <a:r>
              <a:rPr lang="en-GB"/>
              <a:t> </a:t>
            </a:r>
            <a:r>
              <a:rPr kumimoji="0" lang="en-GB" sz="1800" b="0" i="0" u="none" strike="noStrike" cap="none" spc="0" normalizeH="0" baseline="0" err="1">
                <a:ln>
                  <a:noFill/>
                </a:ln>
                <a:solidFill>
                  <a:srgbClr val="000000"/>
                </a:solidFill>
                <a:effectLst/>
                <a:uFillTx/>
                <a:latin typeface="Avenir Next LT Pro"/>
                <a:ea typeface="Avenir Next LT Pro"/>
                <a:cs typeface="Avenir Next LT Pro"/>
                <a:sym typeface="Avenir Next LT Pro"/>
              </a:rPr>
              <a:t>interação</a:t>
            </a:r>
            <a:r>
              <a:rPr kumimoji="0" lang="en-GB" sz="1800" b="0" i="0" u="none" strike="noStrike" cap="none" spc="0" normalizeH="0" baseline="0">
                <a:ln>
                  <a:noFill/>
                </a:ln>
                <a:solidFill>
                  <a:srgbClr val="000000"/>
                </a:solidFill>
                <a:effectLst/>
                <a:uFillTx/>
                <a:latin typeface="Avenir Next LT Pro"/>
                <a:ea typeface="Avenir Next LT Pro"/>
                <a:cs typeface="Avenir Next LT Pro"/>
                <a:sym typeface="Avenir Next LT Pro"/>
              </a:rPr>
              <a:t> natural</a:t>
            </a:r>
          </a:p>
        </p:txBody>
      </p:sp>
      <p:sp>
        <p:nvSpPr>
          <p:cNvPr id="25" name="TextBox 24">
            <a:extLst>
              <a:ext uri="{FF2B5EF4-FFF2-40B4-BE49-F238E27FC236}">
                <a16:creationId xmlns:a16="http://schemas.microsoft.com/office/drawing/2014/main" id="{E2D83243-23E7-9FFE-0B5F-6514CF2EB2EA}"/>
              </a:ext>
            </a:extLst>
          </p:cNvPr>
          <p:cNvSpPr txBox="1"/>
          <p:nvPr/>
        </p:nvSpPr>
        <p:spPr>
          <a:xfrm>
            <a:off x="8462762" y="4720281"/>
            <a:ext cx="2360140"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GB" sz="1800" b="0" i="0" u="none" strike="noStrike" cap="none" spc="0" normalizeH="0" baseline="0" err="1">
                <a:ln>
                  <a:noFill/>
                </a:ln>
                <a:solidFill>
                  <a:srgbClr val="000000"/>
                </a:solidFill>
                <a:effectLst/>
                <a:uFillTx/>
                <a:latin typeface="Avenir Next LT Pro"/>
                <a:ea typeface="Avenir Next LT Pro"/>
                <a:cs typeface="Avenir Next LT Pro"/>
                <a:sym typeface="Avenir Next LT Pro"/>
              </a:rPr>
              <a:t>Capacidade</a:t>
            </a:r>
            <a:r>
              <a:rPr kumimoji="0" lang="en-GB" sz="1800" b="0" i="0" u="none" strike="noStrike" cap="none" spc="0" normalizeH="0" baseline="0">
                <a:ln>
                  <a:noFill/>
                </a:ln>
                <a:solidFill>
                  <a:srgbClr val="000000"/>
                </a:solidFill>
                <a:effectLst/>
                <a:uFillTx/>
                <a:latin typeface="Avenir Next LT Pro"/>
                <a:ea typeface="Avenir Next LT Pro"/>
                <a:cs typeface="Avenir Next LT Pro"/>
                <a:sym typeface="Avenir Next LT Pro"/>
              </a:rPr>
              <a:t> de </a:t>
            </a:r>
            <a:r>
              <a:rPr kumimoji="0" lang="en-GB" sz="1800" b="0" i="0" u="none" strike="noStrike" cap="none" spc="0" normalizeH="0" baseline="0" err="1">
                <a:ln>
                  <a:noFill/>
                </a:ln>
                <a:solidFill>
                  <a:srgbClr val="000000"/>
                </a:solidFill>
                <a:effectLst/>
                <a:uFillTx/>
                <a:latin typeface="Avenir Next LT Pro"/>
                <a:ea typeface="Avenir Next LT Pro"/>
                <a:cs typeface="Avenir Next LT Pro"/>
                <a:sym typeface="Avenir Next LT Pro"/>
              </a:rPr>
              <a:t>Alertas</a:t>
            </a:r>
            <a:r>
              <a:rPr kumimoji="0" lang="en-GB" sz="1800" b="0" i="0" u="none" strike="noStrike" cap="none" spc="0" normalizeH="0" baseline="0">
                <a:ln>
                  <a:noFill/>
                </a:ln>
                <a:solidFill>
                  <a:srgbClr val="000000"/>
                </a:solidFill>
                <a:effectLst/>
                <a:uFillTx/>
                <a:latin typeface="Avenir Next LT Pro"/>
                <a:ea typeface="Avenir Next LT Pro"/>
                <a:cs typeface="Avenir Next LT Pro"/>
                <a:sym typeface="Avenir Next LT Pro"/>
              </a:rPr>
              <a:t> e </a:t>
            </a:r>
            <a:r>
              <a:rPr kumimoji="0" lang="en-GB" sz="1800" b="0" i="0" u="none" strike="noStrike" cap="none" spc="0" normalizeH="0" baseline="0" err="1">
                <a:ln>
                  <a:noFill/>
                </a:ln>
                <a:solidFill>
                  <a:srgbClr val="000000"/>
                </a:solidFill>
                <a:effectLst/>
                <a:uFillTx/>
                <a:latin typeface="Avenir Next LT Pro"/>
                <a:ea typeface="Avenir Next LT Pro"/>
                <a:cs typeface="Avenir Next LT Pro"/>
                <a:sym typeface="Avenir Next LT Pro"/>
              </a:rPr>
              <a:t>informação</a:t>
            </a:r>
            <a:r>
              <a:rPr kumimoji="0" lang="en-GB" sz="1800" b="0" i="0" u="none" strike="noStrike" cap="none" spc="0" normalizeH="0" baseline="0">
                <a:ln>
                  <a:noFill/>
                </a:ln>
                <a:solidFill>
                  <a:srgbClr val="000000"/>
                </a:solidFill>
                <a:effectLst/>
                <a:uFillTx/>
                <a:latin typeface="Avenir Next LT Pro"/>
                <a:ea typeface="Avenir Next LT Pro"/>
                <a:cs typeface="Avenir Next LT Pro"/>
                <a:sym typeface="Avenir Next LT Pro"/>
              </a:rPr>
              <a:t> </a:t>
            </a:r>
            <a:r>
              <a:rPr lang="en-GB"/>
              <a:t>proativa</a:t>
            </a:r>
            <a:endParaRPr kumimoji="0" lang="en-GB" sz="1800" b="0" i="0" u="none" strike="noStrike" cap="none" spc="0" normalizeH="0" baseline="0">
              <a:ln>
                <a:noFill/>
              </a:ln>
              <a:solidFill>
                <a:srgbClr val="000000"/>
              </a:solidFill>
              <a:effectLst/>
              <a:uFillTx/>
              <a:latin typeface="Avenir Next LT Pro"/>
              <a:ea typeface="Avenir Next LT Pro"/>
              <a:cs typeface="Avenir Next LT Pro"/>
              <a:sym typeface="Avenir Next LT Pro"/>
            </a:endParaRPr>
          </a:p>
        </p:txBody>
      </p:sp>
    </p:spTree>
    <p:extLst>
      <p:ext uri="{BB962C8B-B14F-4D97-AF65-F5344CB8AC3E}">
        <p14:creationId xmlns:p14="http://schemas.microsoft.com/office/powerpoint/2010/main" val="306363479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380D0-AFAD-4B32-8A0C-03966D11749A}"/>
              </a:ext>
            </a:extLst>
          </p:cNvPr>
          <p:cNvSpPr>
            <a:spLocks noGrp="1"/>
          </p:cNvSpPr>
          <p:nvPr>
            <p:ph type="title"/>
          </p:nvPr>
        </p:nvSpPr>
        <p:spPr>
          <a:xfrm>
            <a:off x="3094840" y="0"/>
            <a:ext cx="10515600" cy="1325563"/>
          </a:xfrm>
        </p:spPr>
        <p:txBody>
          <a:bodyPr/>
          <a:lstStyle/>
          <a:p>
            <a:r>
              <a:rPr lang="pt-PT">
                <a:solidFill>
                  <a:schemeClr val="accent2">
                    <a:lumMod val="50000"/>
                  </a:schemeClr>
                </a:solidFill>
              </a:rPr>
              <a:t>Estado Atual do Projeto</a:t>
            </a:r>
            <a:endParaRPr lang="pt-PT"/>
          </a:p>
        </p:txBody>
      </p:sp>
      <p:sp>
        <p:nvSpPr>
          <p:cNvPr id="4" name="Slide Number Placeholder 3">
            <a:extLst>
              <a:ext uri="{FF2B5EF4-FFF2-40B4-BE49-F238E27FC236}">
                <a16:creationId xmlns:a16="http://schemas.microsoft.com/office/drawing/2014/main" id="{1AA5963C-0B10-E5AB-949F-F2C6CB648F1E}"/>
              </a:ext>
            </a:extLst>
          </p:cNvPr>
          <p:cNvSpPr>
            <a:spLocks noGrp="1"/>
          </p:cNvSpPr>
          <p:nvPr>
            <p:ph type="sldNum" sz="quarter" idx="2"/>
          </p:nvPr>
        </p:nvSpPr>
        <p:spPr>
          <a:xfrm>
            <a:off x="11081934" y="6400413"/>
            <a:ext cx="271867" cy="276999"/>
          </a:xfrm>
        </p:spPr>
        <p:txBody>
          <a:bodyPr/>
          <a:lstStyle/>
          <a:p>
            <a:fld id="{86CB4B4D-7CA3-9044-876B-883B54F8677D}" type="slidenum">
              <a:rPr lang="pt-PT" smtClean="0"/>
              <a:t>4</a:t>
            </a:fld>
            <a:endParaRPr lang="pt-PT"/>
          </a:p>
        </p:txBody>
      </p:sp>
      <p:pic>
        <p:nvPicPr>
          <p:cNvPr id="5" name="Picture 4" descr="A computer screen shot of a computer&#10;&#10;Description automatically generated">
            <a:extLst>
              <a:ext uri="{FF2B5EF4-FFF2-40B4-BE49-F238E27FC236}">
                <a16:creationId xmlns:a16="http://schemas.microsoft.com/office/drawing/2014/main" id="{850FEA77-1E11-250E-A8BF-23AC8750EE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7591" y="574335"/>
            <a:ext cx="11646880" cy="5964577"/>
          </a:xfrm>
          <a:prstGeom prst="rect">
            <a:avLst/>
          </a:prstGeom>
        </p:spPr>
      </p:pic>
    </p:spTree>
    <p:extLst>
      <p:ext uri="{BB962C8B-B14F-4D97-AF65-F5344CB8AC3E}">
        <p14:creationId xmlns:p14="http://schemas.microsoft.com/office/powerpoint/2010/main" val="3098390147"/>
      </p:ext>
    </p:extLst>
  </p:cSld>
  <p:clrMapOvr>
    <a:masterClrMapping/>
  </p:clrMapOvr>
  <p:transition spd="med"/>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38C29AA-9533-2221-8FB1-6015521E527F}"/>
              </a:ext>
            </a:extLst>
          </p:cNvPr>
          <p:cNvSpPr>
            <a:spLocks noGrp="1"/>
          </p:cNvSpPr>
          <p:nvPr>
            <p:ph type="sldNum" sz="quarter" idx="2"/>
          </p:nvPr>
        </p:nvSpPr>
        <p:spPr/>
        <p:txBody>
          <a:bodyPr/>
          <a:lstStyle/>
          <a:p>
            <a:fld id="{86CB4B4D-7CA3-9044-876B-883B54F8677D}" type="slidenum">
              <a:rPr lang="en-PT" smtClean="0"/>
              <a:t>5</a:t>
            </a:fld>
            <a:endParaRPr lang="en-PT"/>
          </a:p>
        </p:txBody>
      </p:sp>
      <p:sp>
        <p:nvSpPr>
          <p:cNvPr id="5" name="Title 1">
            <a:extLst>
              <a:ext uri="{FF2B5EF4-FFF2-40B4-BE49-F238E27FC236}">
                <a16:creationId xmlns:a16="http://schemas.microsoft.com/office/drawing/2014/main" id="{5C72CF6F-1BA8-C30F-9607-93134B09285A}"/>
              </a:ext>
            </a:extLst>
          </p:cNvPr>
          <p:cNvSpPr txBox="1">
            <a:spLocks/>
          </p:cNvSpPr>
          <p:nvPr/>
        </p:nvSpPr>
        <p:spPr>
          <a:xfrm>
            <a:off x="481617" y="54940"/>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marL="0" marR="0" indent="0" algn="ctr"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Tw Cen MT"/>
                <a:ea typeface="Tw Cen MT"/>
                <a:cs typeface="Tw Cen MT"/>
                <a:sym typeface="Tw Cen M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9pPr>
          </a:lstStyle>
          <a:p>
            <a:pPr algn="l" hangingPunct="1"/>
            <a:r>
              <a:rPr lang="pt-PT" sz="4000">
                <a:solidFill>
                  <a:schemeClr val="accent2">
                    <a:lumMod val="50000"/>
                  </a:schemeClr>
                </a:solidFill>
              </a:rPr>
              <a:t>Módulo Natural </a:t>
            </a:r>
            <a:r>
              <a:rPr lang="pt-PT" sz="4000" err="1">
                <a:solidFill>
                  <a:schemeClr val="accent2">
                    <a:lumMod val="50000"/>
                  </a:schemeClr>
                </a:solidFill>
              </a:rPr>
              <a:t>Language</a:t>
            </a:r>
            <a:r>
              <a:rPr lang="pt-PT" sz="4000">
                <a:solidFill>
                  <a:schemeClr val="accent2">
                    <a:lumMod val="50000"/>
                  </a:schemeClr>
                </a:solidFill>
              </a:rPr>
              <a:t> </a:t>
            </a:r>
            <a:r>
              <a:rPr lang="pt-PT" sz="4000" err="1">
                <a:solidFill>
                  <a:schemeClr val="accent2">
                    <a:lumMod val="50000"/>
                  </a:schemeClr>
                </a:solidFill>
              </a:rPr>
              <a:t>Unit</a:t>
            </a:r>
            <a:endParaRPr lang="pt-PT" sz="4000"/>
          </a:p>
        </p:txBody>
      </p:sp>
      <p:pic>
        <p:nvPicPr>
          <p:cNvPr id="11" name="Picture 10" descr="A computer screen shot of a computer&#10;&#10;Description automatically generated">
            <a:extLst>
              <a:ext uri="{FF2B5EF4-FFF2-40B4-BE49-F238E27FC236}">
                <a16:creationId xmlns:a16="http://schemas.microsoft.com/office/drawing/2014/main" id="{AFCFF28E-EC48-8967-66DB-40474113A79B}"/>
              </a:ext>
            </a:extLst>
          </p:cNvPr>
          <p:cNvPicPr>
            <a:picLocks noChangeAspect="1"/>
          </p:cNvPicPr>
          <p:nvPr/>
        </p:nvPicPr>
        <p:blipFill rotWithShape="1">
          <a:blip r:embed="rId4">
            <a:extLst>
              <a:ext uri="{28A0092B-C50C-407E-A947-70E740481C1C}">
                <a14:useLocalDpi xmlns:a14="http://schemas.microsoft.com/office/drawing/2010/main" val="0"/>
              </a:ext>
            </a:extLst>
          </a:blip>
          <a:srcRect l="50655" t="47455" r="32678" b="38873"/>
          <a:stretch/>
        </p:blipFill>
        <p:spPr>
          <a:xfrm>
            <a:off x="1068224" y="2674833"/>
            <a:ext cx="3478139" cy="1461331"/>
          </a:xfrm>
          <a:prstGeom prst="rect">
            <a:avLst/>
          </a:prstGeom>
          <a:effectLst>
            <a:softEdge rad="30170"/>
          </a:effectLst>
        </p:spPr>
      </p:pic>
      <p:pic>
        <p:nvPicPr>
          <p:cNvPr id="13" name="Picture 12" descr="A screen shot of a recipe&#10;&#10;Description automatically generated">
            <a:extLst>
              <a:ext uri="{FF2B5EF4-FFF2-40B4-BE49-F238E27FC236}">
                <a16:creationId xmlns:a16="http://schemas.microsoft.com/office/drawing/2014/main" id="{DA8B930C-7974-5F48-0A0A-CD3F242B68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08548" y="1115444"/>
            <a:ext cx="4060140" cy="1796612"/>
          </a:xfrm>
          <a:prstGeom prst="rect">
            <a:avLst/>
          </a:prstGeom>
          <a:effectLst>
            <a:outerShdw blurRad="38100" dist="101600" dir="2700000" algn="ctr" rotWithShape="0">
              <a:schemeClr val="tx1">
                <a:alpha val="30000"/>
              </a:schemeClr>
            </a:outerShdw>
            <a:softEdge rad="47629"/>
          </a:effectLst>
        </p:spPr>
      </p:pic>
      <p:pic>
        <p:nvPicPr>
          <p:cNvPr id="9" name="Picture 8" descr="A purple and black logo&#10;&#10;Description automatically generated">
            <a:extLst>
              <a:ext uri="{FF2B5EF4-FFF2-40B4-BE49-F238E27FC236}">
                <a16:creationId xmlns:a16="http://schemas.microsoft.com/office/drawing/2014/main" id="{3EA89039-147C-7B61-94F1-E10F94223B8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5829" y="5430494"/>
            <a:ext cx="1021068" cy="1243039"/>
          </a:xfrm>
          <a:prstGeom prst="rect">
            <a:avLst/>
          </a:prstGeom>
        </p:spPr>
      </p:pic>
      <p:pic>
        <p:nvPicPr>
          <p:cNvPr id="12" name="Picture 11" descr="A logo of a cloud&#10;&#10;Description automatically generated">
            <a:extLst>
              <a:ext uri="{FF2B5EF4-FFF2-40B4-BE49-F238E27FC236}">
                <a16:creationId xmlns:a16="http://schemas.microsoft.com/office/drawing/2014/main" id="{7F6BE56F-0BC0-412C-C116-935786DD8DB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5127982"/>
            <a:ext cx="1730018" cy="1730018"/>
          </a:xfrm>
          <a:prstGeom prst="rect">
            <a:avLst/>
          </a:prstGeom>
        </p:spPr>
      </p:pic>
      <p:pic>
        <p:nvPicPr>
          <p:cNvPr id="15" name="Picture 14" descr="A screenshot of a computer program&#10;&#10;Description automatically generated">
            <a:extLst>
              <a:ext uri="{FF2B5EF4-FFF2-40B4-BE49-F238E27FC236}">
                <a16:creationId xmlns:a16="http://schemas.microsoft.com/office/drawing/2014/main" id="{EECF092F-8989-7DB1-72AA-7559CB782B2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375940" y="3019255"/>
            <a:ext cx="6529514" cy="3305336"/>
          </a:xfrm>
          <a:prstGeom prst="rect">
            <a:avLst/>
          </a:prstGeom>
          <a:effectLst>
            <a:outerShdw blurRad="38100" dist="166678" dir="2700000" algn="ctr" rotWithShape="0">
              <a:schemeClr val="tx1">
                <a:alpha val="44000"/>
              </a:schemeClr>
            </a:outerShdw>
            <a:softEdge rad="25400"/>
          </a:effectLst>
        </p:spPr>
      </p:pic>
    </p:spTree>
    <p:extLst>
      <p:ext uri="{BB962C8B-B14F-4D97-AF65-F5344CB8AC3E}">
        <p14:creationId xmlns:p14="http://schemas.microsoft.com/office/powerpoint/2010/main" val="3625736048"/>
      </p:ext>
    </p:extLst>
  </p:cSld>
  <p:clrMapOvr>
    <a:masterClrMapping/>
  </p:clrMapOvr>
  <p:transition spd="med"/>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380D0-AFAD-4B32-8A0C-03966D11749A}"/>
              </a:ext>
            </a:extLst>
          </p:cNvPr>
          <p:cNvSpPr>
            <a:spLocks noGrp="1"/>
          </p:cNvSpPr>
          <p:nvPr>
            <p:ph type="title"/>
          </p:nvPr>
        </p:nvSpPr>
        <p:spPr>
          <a:xfrm>
            <a:off x="206361" y="0"/>
            <a:ext cx="10515600" cy="1325563"/>
          </a:xfrm>
        </p:spPr>
        <p:txBody>
          <a:bodyPr>
            <a:normAutofit/>
          </a:bodyPr>
          <a:lstStyle/>
          <a:p>
            <a:pPr algn="l" hangingPunct="1"/>
            <a:r>
              <a:rPr lang="pt-PT" sz="4000">
                <a:solidFill>
                  <a:schemeClr val="accent2">
                    <a:lumMod val="50000"/>
                  </a:schemeClr>
                </a:solidFill>
              </a:rPr>
              <a:t>Módulo </a:t>
            </a:r>
            <a:r>
              <a:rPr lang="pt-PT" sz="4000" err="1">
                <a:solidFill>
                  <a:schemeClr val="accent2">
                    <a:lumMod val="50000"/>
                  </a:schemeClr>
                </a:solidFill>
              </a:rPr>
              <a:t>Recipe</a:t>
            </a:r>
            <a:r>
              <a:rPr lang="pt-PT" sz="4000">
                <a:solidFill>
                  <a:schemeClr val="accent2">
                    <a:lumMod val="50000"/>
                  </a:schemeClr>
                </a:solidFill>
              </a:rPr>
              <a:t> DB</a:t>
            </a:r>
            <a:endParaRPr lang="pt-PT" sz="4000"/>
          </a:p>
        </p:txBody>
      </p:sp>
      <p:sp>
        <p:nvSpPr>
          <p:cNvPr id="4" name="Slide Number Placeholder 3">
            <a:extLst>
              <a:ext uri="{FF2B5EF4-FFF2-40B4-BE49-F238E27FC236}">
                <a16:creationId xmlns:a16="http://schemas.microsoft.com/office/drawing/2014/main" id="{1AA5963C-0B10-E5AB-949F-F2C6CB648F1E}"/>
              </a:ext>
            </a:extLst>
          </p:cNvPr>
          <p:cNvSpPr>
            <a:spLocks noGrp="1"/>
          </p:cNvSpPr>
          <p:nvPr>
            <p:ph type="sldNum" sz="quarter" idx="2"/>
          </p:nvPr>
        </p:nvSpPr>
        <p:spPr>
          <a:xfrm>
            <a:off x="11081934" y="6400413"/>
            <a:ext cx="271867" cy="276999"/>
          </a:xfrm>
        </p:spPr>
        <p:txBody>
          <a:bodyPr/>
          <a:lstStyle/>
          <a:p>
            <a:fld id="{86CB4B4D-7CA3-9044-876B-883B54F8677D}" type="slidenum">
              <a:rPr lang="pt-PT" smtClean="0"/>
              <a:t>6</a:t>
            </a:fld>
            <a:endParaRPr lang="pt-PT"/>
          </a:p>
        </p:txBody>
      </p:sp>
      <p:pic>
        <p:nvPicPr>
          <p:cNvPr id="3" name="Picture 2">
            <a:extLst>
              <a:ext uri="{FF2B5EF4-FFF2-40B4-BE49-F238E27FC236}">
                <a16:creationId xmlns:a16="http://schemas.microsoft.com/office/drawing/2014/main" id="{23A626AE-1F95-996B-3DC8-1F7CFD4F542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91760" y="1646058"/>
            <a:ext cx="9347107" cy="3861587"/>
          </a:xfrm>
          <a:prstGeom prst="rect">
            <a:avLst/>
          </a:prstGeom>
        </p:spPr>
      </p:pic>
      <p:sp>
        <p:nvSpPr>
          <p:cNvPr id="6" name="TextBox 5">
            <a:extLst>
              <a:ext uri="{FF2B5EF4-FFF2-40B4-BE49-F238E27FC236}">
                <a16:creationId xmlns:a16="http://schemas.microsoft.com/office/drawing/2014/main" id="{26E8CB4B-7A1D-CA75-52D0-B8088E316610}"/>
              </a:ext>
            </a:extLst>
          </p:cNvPr>
          <p:cNvSpPr txBox="1"/>
          <p:nvPr/>
        </p:nvSpPr>
        <p:spPr>
          <a:xfrm>
            <a:off x="1769739" y="1075288"/>
            <a:ext cx="7388843" cy="4154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b="1" err="1"/>
              <a:t>Recipe</a:t>
            </a:r>
            <a:r>
              <a:rPr lang="pt-PT" sz="1400" b="1"/>
              <a:t> DB: </a:t>
            </a:r>
            <a:r>
              <a:rPr lang="pt-PT" sz="1400"/>
              <a:t>Criação e formulação da </a:t>
            </a:r>
            <a:r>
              <a:rPr lang="pt-PT" sz="1400" i="1"/>
              <a:t>base de dados relacional</a:t>
            </a:r>
            <a:r>
              <a:rPr lang="pt-PT" sz="1400"/>
              <a:t> para armazenar as receitas</a:t>
            </a:r>
          </a:p>
        </p:txBody>
      </p:sp>
      <p:pic>
        <p:nvPicPr>
          <p:cNvPr id="9" name="Picture 8" descr="A logo of a seal&#10;&#10;Description automatically generated">
            <a:extLst>
              <a:ext uri="{FF2B5EF4-FFF2-40B4-BE49-F238E27FC236}">
                <a16:creationId xmlns:a16="http://schemas.microsoft.com/office/drawing/2014/main" id="{7C8AA240-0583-E9A3-B79E-DC87CF0ABC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41471" y="5497007"/>
            <a:ext cx="1638646" cy="1212598"/>
          </a:xfrm>
          <a:prstGeom prst="rect">
            <a:avLst/>
          </a:prstGeom>
        </p:spPr>
      </p:pic>
    </p:spTree>
    <p:extLst>
      <p:ext uri="{BB962C8B-B14F-4D97-AF65-F5344CB8AC3E}">
        <p14:creationId xmlns:p14="http://schemas.microsoft.com/office/powerpoint/2010/main" val="3392584550"/>
      </p:ext>
    </p:extLst>
  </p:cSld>
  <p:clrMapOvr>
    <a:masterClrMapping/>
  </p:clrMapOvr>
  <p:transition spd="med"/>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67BD37-87B9-982C-C6A1-1225B8B2A1CB}"/>
              </a:ext>
            </a:extLst>
          </p:cNvPr>
          <p:cNvSpPr>
            <a:spLocks noGrp="1"/>
          </p:cNvSpPr>
          <p:nvPr>
            <p:ph type="body" sz="half" idx="1"/>
          </p:nvPr>
        </p:nvSpPr>
        <p:spPr>
          <a:xfrm>
            <a:off x="5739417" y="1025255"/>
            <a:ext cx="5111497" cy="6224631"/>
          </a:xfrm>
        </p:spPr>
        <p:txBody>
          <a:bodyPr lIns="45719" tIns="45720" rIns="45719" bIns="45720" anchor="ctr">
            <a:normAutofit/>
          </a:bodyPr>
          <a:lstStyle/>
          <a:p>
            <a:endParaRPr lang="pt-PT" sz="1400"/>
          </a:p>
          <a:p>
            <a:endParaRPr lang="pt-PT" sz="1400"/>
          </a:p>
          <a:p>
            <a:endParaRPr lang="pt-PT" sz="1400"/>
          </a:p>
        </p:txBody>
      </p:sp>
      <p:sp>
        <p:nvSpPr>
          <p:cNvPr id="4" name="Slide Number Placeholder 3">
            <a:extLst>
              <a:ext uri="{FF2B5EF4-FFF2-40B4-BE49-F238E27FC236}">
                <a16:creationId xmlns:a16="http://schemas.microsoft.com/office/drawing/2014/main" id="{038C29AA-9533-2221-8FB1-6015521E527F}"/>
              </a:ext>
            </a:extLst>
          </p:cNvPr>
          <p:cNvSpPr>
            <a:spLocks noGrp="1"/>
          </p:cNvSpPr>
          <p:nvPr>
            <p:ph type="sldNum" sz="quarter" idx="2"/>
          </p:nvPr>
        </p:nvSpPr>
        <p:spPr/>
        <p:txBody>
          <a:bodyPr/>
          <a:lstStyle/>
          <a:p>
            <a:fld id="{86CB4B4D-7CA3-9044-876B-883B54F8677D}" type="slidenum">
              <a:rPr lang="en-PT" smtClean="0"/>
              <a:t>7</a:t>
            </a:fld>
            <a:endParaRPr lang="en-PT"/>
          </a:p>
        </p:txBody>
      </p:sp>
      <p:sp>
        <p:nvSpPr>
          <p:cNvPr id="6" name="Title 1">
            <a:extLst>
              <a:ext uri="{FF2B5EF4-FFF2-40B4-BE49-F238E27FC236}">
                <a16:creationId xmlns:a16="http://schemas.microsoft.com/office/drawing/2014/main" id="{C4EB47D6-B4B5-261C-3D04-05B174487116}"/>
              </a:ext>
            </a:extLst>
          </p:cNvPr>
          <p:cNvSpPr txBox="1">
            <a:spLocks/>
          </p:cNvSpPr>
          <p:nvPr/>
        </p:nvSpPr>
        <p:spPr>
          <a:xfrm>
            <a:off x="481617" y="0"/>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marL="0" marR="0" indent="0" algn="ctr"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Tw Cen MT"/>
                <a:ea typeface="Tw Cen MT"/>
                <a:cs typeface="Tw Cen MT"/>
                <a:sym typeface="Tw Cen M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9pPr>
          </a:lstStyle>
          <a:p>
            <a:pPr algn="l" hangingPunct="1"/>
            <a:r>
              <a:rPr lang="pt-PT" sz="4000">
                <a:solidFill>
                  <a:schemeClr val="accent2">
                    <a:lumMod val="50000"/>
                  </a:schemeClr>
                </a:solidFill>
              </a:rPr>
              <a:t>Módulo </a:t>
            </a:r>
            <a:r>
              <a:rPr lang="pt-PT" sz="4000" err="1">
                <a:solidFill>
                  <a:schemeClr val="accent2">
                    <a:lumMod val="50000"/>
                  </a:schemeClr>
                </a:solidFill>
              </a:rPr>
              <a:t>Cooking</a:t>
            </a:r>
            <a:r>
              <a:rPr lang="pt-PT" sz="4000">
                <a:solidFill>
                  <a:schemeClr val="accent2">
                    <a:lumMod val="50000"/>
                  </a:schemeClr>
                </a:solidFill>
              </a:rPr>
              <a:t> </a:t>
            </a:r>
            <a:r>
              <a:rPr lang="pt-PT" sz="4000" err="1">
                <a:solidFill>
                  <a:schemeClr val="accent2">
                    <a:lumMod val="50000"/>
                  </a:schemeClr>
                </a:solidFill>
              </a:rPr>
              <a:t>Service</a:t>
            </a:r>
            <a:endParaRPr lang="pt-PT" sz="4000"/>
          </a:p>
        </p:txBody>
      </p:sp>
      <p:sp>
        <p:nvSpPr>
          <p:cNvPr id="7" name="Text Placeholder 2">
            <a:extLst>
              <a:ext uri="{FF2B5EF4-FFF2-40B4-BE49-F238E27FC236}">
                <a16:creationId xmlns:a16="http://schemas.microsoft.com/office/drawing/2014/main" id="{8C67BD37-87B9-982C-C6A1-1225B8B2A1CB}"/>
              </a:ext>
            </a:extLst>
          </p:cNvPr>
          <p:cNvSpPr>
            <a:spLocks noGrp="1"/>
          </p:cNvSpPr>
          <p:nvPr/>
        </p:nvSpPr>
        <p:spPr>
          <a:xfrm>
            <a:off x="5949091" y="385531"/>
            <a:ext cx="5111497" cy="6224631"/>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lc="http://schemas.openxmlformats.org/drawingml/2006/lockedCanvas" xmlns="" val="1"/>
            </a:ext>
          </a:extLst>
        </p:spPr>
        <p:txBody>
          <a:bodyPr lIns="45719" tIns="45720" rIns="45719" bIns="45720" anchor="ctr">
            <a:normAutofit/>
          </a:bodyPr>
          <a:lstStyle>
            <a:lvl1pPr marL="0" marR="0" indent="0" algn="l" defTabSz="914400" rtl="0" latinLnBrk="0">
              <a:lnSpc>
                <a:spcPct val="90000"/>
              </a:lnSpc>
              <a:spcBef>
                <a:spcPts val="1000"/>
              </a:spcBef>
              <a:spcAft>
                <a:spcPts val="0"/>
              </a:spcAft>
              <a:buClrTx/>
              <a:buSzTx/>
              <a:buFontTx/>
              <a:buNone/>
              <a:tabLst/>
              <a:defRPr sz="2800" b="0" i="0" u="none" strike="noStrike" cap="none" spc="0" baseline="0">
                <a:solidFill>
                  <a:srgbClr val="000000"/>
                </a:solidFill>
                <a:uFillTx/>
                <a:latin typeface="Avenir Next LT Pro"/>
                <a:ea typeface="Avenir Next LT Pro"/>
                <a:cs typeface="Avenir Next LT Pro"/>
                <a:sym typeface="Avenir Next LT Pro"/>
              </a:defRPr>
            </a:lvl1pPr>
            <a:lvl2pPr marL="266700" marR="0" indent="-266700" algn="l" defTabSz="914400" rtl="0" latinLnBrk="0">
              <a:lnSpc>
                <a:spcPct val="90000"/>
              </a:lnSpc>
              <a:spcBef>
                <a:spcPts val="1000"/>
              </a:spcBef>
              <a:spcAft>
                <a:spcPts val="0"/>
              </a:spcAft>
              <a:buClrTx/>
              <a:buSzPct val="100000"/>
              <a:buFontTx/>
              <a:buChar char="•"/>
              <a:tabLst/>
              <a:defRPr sz="2800" b="0" i="0" u="none" strike="noStrike" cap="none" spc="0" baseline="0">
                <a:solidFill>
                  <a:srgbClr val="000000"/>
                </a:solidFill>
                <a:uFillTx/>
                <a:latin typeface="Avenir Next LT Pro"/>
                <a:ea typeface="Avenir Next LT Pro"/>
                <a:cs typeface="Avenir Next LT Pro"/>
                <a:sym typeface="Avenir Next LT Pro"/>
              </a:defRPr>
            </a:lvl2pPr>
            <a:lvl3pPr marL="548639" marR="0" indent="-320039" algn="l" defTabSz="914400" rtl="0" latinLnBrk="0">
              <a:lnSpc>
                <a:spcPct val="90000"/>
              </a:lnSpc>
              <a:spcBef>
                <a:spcPts val="1000"/>
              </a:spcBef>
              <a:spcAft>
                <a:spcPts val="0"/>
              </a:spcAft>
              <a:buClrTx/>
              <a:buSzPct val="100000"/>
              <a:buFontTx/>
              <a:buChar char="•"/>
              <a:tabLst/>
              <a:defRPr sz="2800" b="0" i="0" u="none" strike="noStrike" cap="none" spc="0" baseline="0">
                <a:solidFill>
                  <a:srgbClr val="000000"/>
                </a:solidFill>
                <a:uFillTx/>
                <a:latin typeface="Avenir Next LT Pro"/>
                <a:ea typeface="Avenir Next LT Pro"/>
                <a:cs typeface="Avenir Next LT Pro"/>
                <a:sym typeface="Avenir Next LT Pro"/>
              </a:defRPr>
            </a:lvl3pPr>
            <a:lvl4pPr marL="0" marR="0" indent="1371600" algn="l" defTabSz="914400" rtl="0" latinLnBrk="0">
              <a:lnSpc>
                <a:spcPct val="90000"/>
              </a:lnSpc>
              <a:spcBef>
                <a:spcPts val="1000"/>
              </a:spcBef>
              <a:spcAft>
                <a:spcPts val="0"/>
              </a:spcAft>
              <a:buClrTx/>
              <a:buSzTx/>
              <a:buFontTx/>
              <a:buNone/>
              <a:tabLst/>
              <a:defRPr sz="2800" b="0" i="0" u="none" strike="noStrike" cap="none" spc="0" baseline="0">
                <a:solidFill>
                  <a:srgbClr val="000000"/>
                </a:solidFill>
                <a:uFillTx/>
                <a:latin typeface="Avenir Next LT Pro"/>
                <a:ea typeface="Avenir Next LT Pro"/>
                <a:cs typeface="Avenir Next LT Pro"/>
                <a:sym typeface="Avenir Next LT Pro"/>
              </a:defRPr>
            </a:lvl4pPr>
            <a:lvl5pPr marL="2184400" marR="0" indent="-355600" algn="l" defTabSz="914400" rtl="0" latinLnBrk="0">
              <a:lnSpc>
                <a:spcPct val="90000"/>
              </a:lnSpc>
              <a:spcBef>
                <a:spcPts val="1000"/>
              </a:spcBef>
              <a:spcAft>
                <a:spcPts val="0"/>
              </a:spcAft>
              <a:buClrTx/>
              <a:buSzPct val="100000"/>
              <a:buFontTx/>
              <a:buChar char="•"/>
              <a:tabLst/>
              <a:defRPr sz="2800" b="0" i="0" u="none" strike="noStrike" cap="none" spc="0" baseline="0">
                <a:solidFill>
                  <a:srgbClr val="000000"/>
                </a:solidFill>
                <a:uFillTx/>
                <a:latin typeface="Avenir Next LT Pro"/>
                <a:ea typeface="Avenir Next LT Pro"/>
                <a:cs typeface="Avenir Next LT Pro"/>
                <a:sym typeface="Avenir Next LT Pro"/>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Avenir Next LT Pro"/>
                <a:ea typeface="Avenir Next LT Pro"/>
                <a:cs typeface="Avenir Next LT Pro"/>
                <a:sym typeface="Avenir Next LT Pro"/>
              </a:defRPr>
            </a:lvl9pPr>
          </a:lstStyle>
          <a:p>
            <a:endParaRPr lang="pt-PT" sz="1400"/>
          </a:p>
        </p:txBody>
      </p:sp>
      <p:pic>
        <p:nvPicPr>
          <p:cNvPr id="10" name="Picture 9" descr="A computer screen shot of a computer&#10;&#10;Description automatically generated">
            <a:extLst>
              <a:ext uri="{FF2B5EF4-FFF2-40B4-BE49-F238E27FC236}">
                <a16:creationId xmlns:a16="http://schemas.microsoft.com/office/drawing/2014/main" id="{459DAED5-BDBE-4334-3942-835CF9C6B717}"/>
              </a:ext>
            </a:extLst>
          </p:cNvPr>
          <p:cNvPicPr>
            <a:picLocks noChangeAspect="1"/>
          </p:cNvPicPr>
          <p:nvPr/>
        </p:nvPicPr>
        <p:blipFill rotWithShape="1">
          <a:blip r:embed="rId3">
            <a:extLst>
              <a:ext uri="{28A0092B-C50C-407E-A947-70E740481C1C}">
                <a14:useLocalDpi xmlns:a14="http://schemas.microsoft.com/office/drawing/2010/main" val="0"/>
              </a:ext>
            </a:extLst>
          </a:blip>
          <a:srcRect l="34347" t="62898" r="32562" b="2210"/>
          <a:stretch/>
        </p:blipFill>
        <p:spPr>
          <a:xfrm>
            <a:off x="860153" y="2388429"/>
            <a:ext cx="3854153" cy="2081141"/>
          </a:xfrm>
          <a:prstGeom prst="rect">
            <a:avLst/>
          </a:prstGeom>
          <a:effectLst>
            <a:softEdge rad="25400"/>
          </a:effectLst>
        </p:spPr>
      </p:pic>
      <p:sp>
        <p:nvSpPr>
          <p:cNvPr id="11" name="TextBox 10">
            <a:extLst>
              <a:ext uri="{FF2B5EF4-FFF2-40B4-BE49-F238E27FC236}">
                <a16:creationId xmlns:a16="http://schemas.microsoft.com/office/drawing/2014/main" id="{DCE3B6FD-8E8E-0768-58E6-1A03809375F9}"/>
              </a:ext>
            </a:extLst>
          </p:cNvPr>
          <p:cNvSpPr txBox="1"/>
          <p:nvPr/>
        </p:nvSpPr>
        <p:spPr>
          <a:xfrm>
            <a:off x="5500408" y="1674271"/>
            <a:ext cx="6147510" cy="36471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br>
              <a:rPr lang="pt-PT" sz="1400"/>
            </a:br>
            <a:r>
              <a:rPr lang="pt-PT" sz="1400" b="1" err="1"/>
              <a:t>Read</a:t>
            </a:r>
            <a:r>
              <a:rPr lang="pt-PT" sz="1400" b="1"/>
              <a:t> </a:t>
            </a:r>
            <a:r>
              <a:rPr lang="pt-PT" sz="1400" b="1" err="1"/>
              <a:t>Recipe</a:t>
            </a:r>
            <a:r>
              <a:rPr lang="pt-PT" sz="1400" b="1"/>
              <a:t>: </a:t>
            </a:r>
            <a:r>
              <a:rPr lang="pt-PT" sz="1400"/>
              <a:t>Serviço para ler a receita de um ficheiro </a:t>
            </a:r>
            <a:r>
              <a:rPr lang="pt-PT" sz="1400" err="1"/>
              <a:t>txt</a:t>
            </a:r>
            <a:endParaRPr lang="pt-PT" sz="1400"/>
          </a:p>
          <a:p>
            <a:pPr>
              <a:lnSpc>
                <a:spcPct val="150000"/>
              </a:lnSpc>
            </a:pPr>
            <a:br>
              <a:rPr lang="pt-PT" sz="1400"/>
            </a:br>
            <a:r>
              <a:rPr lang="pt-PT" sz="1400" b="1" err="1"/>
              <a:t>Insert</a:t>
            </a:r>
            <a:r>
              <a:rPr lang="pt-PT" sz="1400" b="1"/>
              <a:t> </a:t>
            </a:r>
            <a:r>
              <a:rPr lang="pt-PT" sz="1400" b="1" err="1"/>
              <a:t>Recipe</a:t>
            </a:r>
            <a:r>
              <a:rPr lang="pt-PT" sz="1400" b="1"/>
              <a:t>: </a:t>
            </a:r>
            <a:r>
              <a:rPr lang="pt-PT" sz="1400"/>
              <a:t>Serviço de inserção da receita na base de dados</a:t>
            </a:r>
          </a:p>
          <a:p>
            <a:pPr>
              <a:lnSpc>
                <a:spcPct val="150000"/>
              </a:lnSpc>
            </a:pPr>
            <a:br>
              <a:rPr lang="pt-PT" sz="1400"/>
            </a:br>
            <a:r>
              <a:rPr lang="pt-PT" sz="1400" b="1" err="1"/>
              <a:t>Recipe</a:t>
            </a:r>
            <a:r>
              <a:rPr lang="pt-PT" sz="1400" b="1"/>
              <a:t> Management: </a:t>
            </a:r>
            <a:r>
              <a:rPr lang="pt-PT" sz="1400"/>
              <a:t>Serviço onde é feita a manutenção da base de dados</a:t>
            </a:r>
          </a:p>
          <a:p>
            <a:pPr>
              <a:lnSpc>
                <a:spcPct val="150000"/>
              </a:lnSpc>
            </a:pPr>
            <a:br>
              <a:rPr lang="pt-PT" sz="1400"/>
            </a:br>
            <a:r>
              <a:rPr lang="pt-PT" sz="1400" b="1" err="1"/>
              <a:t>Recipe</a:t>
            </a:r>
            <a:r>
              <a:rPr lang="pt-PT" sz="1400" b="1"/>
              <a:t> </a:t>
            </a:r>
            <a:r>
              <a:rPr lang="pt-PT" sz="1400" b="1" err="1"/>
              <a:t>Service</a:t>
            </a:r>
            <a:r>
              <a:rPr lang="pt-PT" sz="1400" b="1"/>
              <a:t>: </a:t>
            </a:r>
            <a:r>
              <a:rPr lang="pt-PT" sz="1400"/>
              <a:t>Serviço de interação com a base de dados </a:t>
            </a:r>
            <a:r>
              <a:rPr lang="pt-PT" sz="1400" err="1"/>
              <a:t>recipeDB</a:t>
            </a:r>
            <a:r>
              <a:rPr lang="pt-PT" sz="1400"/>
              <a:t> e </a:t>
            </a:r>
            <a:r>
              <a:rPr lang="pt-PT" sz="1400" err="1"/>
              <a:t>foodAPI</a:t>
            </a:r>
            <a:br>
              <a:rPr lang="pt-PT" sz="1400"/>
            </a:br>
            <a:endParaRPr lang="pt-PT" sz="1400"/>
          </a:p>
        </p:txBody>
      </p:sp>
      <p:pic>
        <p:nvPicPr>
          <p:cNvPr id="5" name="Picture 4" descr="A black and grey text&#10;&#10;Description automatically generated">
            <a:extLst>
              <a:ext uri="{FF2B5EF4-FFF2-40B4-BE49-F238E27FC236}">
                <a16:creationId xmlns:a16="http://schemas.microsoft.com/office/drawing/2014/main" id="{948515FA-5668-E616-4319-60A4E525943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9534" y="5566865"/>
            <a:ext cx="2477502" cy="718971"/>
          </a:xfrm>
          <a:prstGeom prst="rect">
            <a:avLst/>
          </a:prstGeom>
        </p:spPr>
      </p:pic>
      <p:pic>
        <p:nvPicPr>
          <p:cNvPr id="9" name="Picture 8" descr="A black and white logo&#10;&#10;Description automatically generated">
            <a:extLst>
              <a:ext uri="{FF2B5EF4-FFF2-40B4-BE49-F238E27FC236}">
                <a16:creationId xmlns:a16="http://schemas.microsoft.com/office/drawing/2014/main" id="{DBFA5990-E840-FDE4-0FC6-3E2EF39802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56540" y="5045234"/>
            <a:ext cx="1635246" cy="1635246"/>
          </a:xfrm>
          <a:prstGeom prst="rect">
            <a:avLst/>
          </a:prstGeom>
        </p:spPr>
      </p:pic>
      <p:pic>
        <p:nvPicPr>
          <p:cNvPr id="13" name="Picture 12" descr="A blue cylinder with white text&#10;&#10;Description automatically generated">
            <a:extLst>
              <a:ext uri="{FF2B5EF4-FFF2-40B4-BE49-F238E27FC236}">
                <a16:creationId xmlns:a16="http://schemas.microsoft.com/office/drawing/2014/main" id="{3F19E800-DAE0-FC1C-7304-CE3E4DAB219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62661" y="5108742"/>
            <a:ext cx="1295550" cy="1295550"/>
          </a:xfrm>
          <a:prstGeom prst="rect">
            <a:avLst/>
          </a:prstGeom>
        </p:spPr>
      </p:pic>
    </p:spTree>
    <p:extLst>
      <p:ext uri="{BB962C8B-B14F-4D97-AF65-F5344CB8AC3E}">
        <p14:creationId xmlns:p14="http://schemas.microsoft.com/office/powerpoint/2010/main" val="4119712378"/>
      </p:ext>
    </p:extLst>
  </p:cSld>
  <p:clrMapOvr>
    <a:masterClrMapping/>
  </p:clrMapOvr>
  <p:transition spd="med"/>
  <p:extLst>
    <p:ext uri="{6950BFC3-D8DA-4A85-94F7-54DA5524770B}">
      <p188:commentRel xmlns:p188="http://schemas.microsoft.com/office/powerpoint/2018/8/main" r:id="rId2"/>
    </p:ext>
  </p:extLst>
</p:sld>
</file>

<file path=ppt/slides/slide8.xml><?xml version="1.0" encoding="utf-8"?>
<p:sld xmlns:a="http://schemas.openxmlformats.org/drawingml/2006/main" xmlns:r="http://schemas.openxmlformats.org/officeDocument/2006/relationships" xmlns:p="http://schemas.openxmlformats.org/presentationml/2006/main">
  <p:cSld>
    <p:bg>
      <p:bgPr>
        <a:pattFill prst="pct10">
          <a:fgClr>
            <a:srgbClr val="FFFFFF"/>
          </a:fgClr>
          <a:bgClr>
            <a:schemeClr val="bg1"/>
          </a:bgClr>
        </a:patt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38C29AA-9533-2221-8FB1-6015521E527F}"/>
              </a:ext>
            </a:extLst>
          </p:cNvPr>
          <p:cNvSpPr>
            <a:spLocks noGrp="1"/>
          </p:cNvSpPr>
          <p:nvPr>
            <p:ph type="sldNum" sz="quarter" idx="2"/>
          </p:nvPr>
        </p:nvSpPr>
        <p:spPr/>
        <p:txBody>
          <a:bodyPr/>
          <a:lstStyle/>
          <a:p>
            <a:fld id="{86CB4B4D-7CA3-9044-876B-883B54F8677D}" type="slidenum">
              <a:rPr lang="en-PT" smtClean="0"/>
              <a:t>8</a:t>
            </a:fld>
            <a:endParaRPr lang="en-PT"/>
          </a:p>
        </p:txBody>
      </p:sp>
      <p:sp>
        <p:nvSpPr>
          <p:cNvPr id="6" name="Title 1">
            <a:extLst>
              <a:ext uri="{FF2B5EF4-FFF2-40B4-BE49-F238E27FC236}">
                <a16:creationId xmlns:a16="http://schemas.microsoft.com/office/drawing/2014/main" id="{C4EB47D6-B4B5-261C-3D04-05B174487116}"/>
              </a:ext>
            </a:extLst>
          </p:cNvPr>
          <p:cNvSpPr txBox="1">
            <a:spLocks/>
          </p:cNvSpPr>
          <p:nvPr/>
        </p:nvSpPr>
        <p:spPr>
          <a:xfrm>
            <a:off x="481617" y="0"/>
            <a:ext cx="10515600" cy="1325563"/>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45719" rIns="45719" anchor="ctr">
            <a:normAutofit/>
          </a:bodyPr>
          <a:lstStyle>
            <a:lvl1pPr marL="0" marR="0" indent="0" algn="ctr"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Tw Cen MT"/>
                <a:ea typeface="Tw Cen MT"/>
                <a:cs typeface="Tw Cen MT"/>
                <a:sym typeface="Tw Cen M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Tw Cen MT"/>
                <a:ea typeface="Tw Cen MT"/>
                <a:cs typeface="Tw Cen MT"/>
                <a:sym typeface="Tw Cen MT"/>
              </a:defRPr>
            </a:lvl9pPr>
          </a:lstStyle>
          <a:p>
            <a:pPr algn="l" hangingPunct="1"/>
            <a:r>
              <a:rPr lang="pt-PT" sz="4000">
                <a:solidFill>
                  <a:schemeClr val="accent2">
                    <a:lumMod val="50000"/>
                  </a:schemeClr>
                </a:solidFill>
              </a:rPr>
              <a:t>Módulo </a:t>
            </a:r>
            <a:r>
              <a:rPr lang="pt-PT" sz="4000" err="1">
                <a:solidFill>
                  <a:schemeClr val="accent2">
                    <a:lumMod val="50000"/>
                  </a:schemeClr>
                </a:solidFill>
              </a:rPr>
              <a:t>Kitchen</a:t>
            </a:r>
            <a:r>
              <a:rPr lang="pt-PT" sz="4000">
                <a:solidFill>
                  <a:schemeClr val="accent2">
                    <a:lumMod val="50000"/>
                  </a:schemeClr>
                </a:solidFill>
              </a:rPr>
              <a:t> </a:t>
            </a:r>
            <a:r>
              <a:rPr lang="pt-PT" sz="4000" err="1">
                <a:solidFill>
                  <a:schemeClr val="accent2">
                    <a:lumMod val="50000"/>
                  </a:schemeClr>
                </a:solidFill>
              </a:rPr>
              <a:t>Assistant</a:t>
            </a:r>
            <a:endParaRPr lang="pt-PT" sz="4000"/>
          </a:p>
        </p:txBody>
      </p:sp>
      <p:sp>
        <p:nvSpPr>
          <p:cNvPr id="11" name="TextBox 10">
            <a:extLst>
              <a:ext uri="{FF2B5EF4-FFF2-40B4-BE49-F238E27FC236}">
                <a16:creationId xmlns:a16="http://schemas.microsoft.com/office/drawing/2014/main" id="{DCE3B6FD-8E8E-0768-58E6-1A03809375F9}"/>
              </a:ext>
            </a:extLst>
          </p:cNvPr>
          <p:cNvSpPr txBox="1"/>
          <p:nvPr/>
        </p:nvSpPr>
        <p:spPr>
          <a:xfrm>
            <a:off x="5614673" y="300384"/>
            <a:ext cx="6577737"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br>
              <a:rPr lang="pt-PT" sz="1400"/>
            </a:br>
            <a:r>
              <a:rPr lang="pt-PT" sz="1200"/>
              <a:t>Módulo responsável por toda a lógica do Assistente</a:t>
            </a:r>
            <a:br>
              <a:rPr lang="pt-PT" sz="1200"/>
            </a:br>
            <a:r>
              <a:rPr lang="pt-PT" sz="1200"/>
              <a:t>Dependendo dos inputs do </a:t>
            </a:r>
            <a:r>
              <a:rPr lang="pt-PT" sz="1200" b="1" err="1"/>
              <a:t>Interaction</a:t>
            </a:r>
            <a:r>
              <a:rPr lang="pt-PT" sz="1200" b="1"/>
              <a:t> Manager </a:t>
            </a:r>
            <a:r>
              <a:rPr lang="pt-PT" sz="1200"/>
              <a:t>e do </a:t>
            </a:r>
            <a:r>
              <a:rPr lang="pt-PT" sz="1200" b="1" err="1"/>
              <a:t>Sys</a:t>
            </a:r>
            <a:r>
              <a:rPr lang="pt-PT" sz="1200" b="1"/>
              <a:t> </a:t>
            </a:r>
            <a:r>
              <a:rPr lang="pt-PT" sz="1200" b="1" err="1"/>
              <a:t>Services</a:t>
            </a:r>
            <a:r>
              <a:rPr lang="pt-PT" sz="1200"/>
              <a:t> toma as decisões e cria a informação a ser apresentada ao utilizador</a:t>
            </a:r>
            <a:br>
              <a:rPr lang="pt-PT" sz="1400"/>
            </a:br>
            <a:endParaRPr lang="pt-PT" sz="1400"/>
          </a:p>
        </p:txBody>
      </p:sp>
      <p:pic>
        <p:nvPicPr>
          <p:cNvPr id="13" name="Picture 12" descr="A screenshot of a computer program&#10;&#10;Description automatically generated">
            <a:extLst>
              <a:ext uri="{FF2B5EF4-FFF2-40B4-BE49-F238E27FC236}">
                <a16:creationId xmlns:a16="http://schemas.microsoft.com/office/drawing/2014/main" id="{276E0BE8-5D96-BC3C-B3A4-371CF08E24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06111" y="1578651"/>
            <a:ext cx="7772400" cy="3966403"/>
          </a:xfrm>
          <a:prstGeom prst="rect">
            <a:avLst/>
          </a:prstGeom>
          <a:effectLst>
            <a:outerShdw blurRad="50800" dist="50800" dir="14340000" algn="ctr" rotWithShape="0">
              <a:schemeClr val="bg1"/>
            </a:outerShdw>
            <a:softEdge rad="21463"/>
          </a:effectLst>
        </p:spPr>
      </p:pic>
      <p:pic>
        <p:nvPicPr>
          <p:cNvPr id="8" name="Picture 7" descr="A logo with black and green text&#10;&#10;Description automatically generated">
            <a:extLst>
              <a:ext uri="{FF2B5EF4-FFF2-40B4-BE49-F238E27FC236}">
                <a16:creationId xmlns:a16="http://schemas.microsoft.com/office/drawing/2014/main" id="{F44A9FB2-0A59-7C32-FA61-2068729741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76736" y="5303539"/>
            <a:ext cx="1838528" cy="1838528"/>
          </a:xfrm>
          <a:prstGeom prst="rect">
            <a:avLst/>
          </a:prstGeom>
        </p:spPr>
      </p:pic>
      <p:pic>
        <p:nvPicPr>
          <p:cNvPr id="14" name="Picture 13" descr="A yellow and black logo&#10;&#10;Description automatically generated">
            <a:extLst>
              <a:ext uri="{FF2B5EF4-FFF2-40B4-BE49-F238E27FC236}">
                <a16:creationId xmlns:a16="http://schemas.microsoft.com/office/drawing/2014/main" id="{9B582C32-AA06-A1CC-9130-FCBFF555E34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82269" y="5658361"/>
            <a:ext cx="2704454" cy="1024414"/>
          </a:xfrm>
          <a:prstGeom prst="rect">
            <a:avLst/>
          </a:prstGeom>
        </p:spPr>
      </p:pic>
      <p:pic>
        <p:nvPicPr>
          <p:cNvPr id="16" name="Picture 15" descr="A screenshot of a menu&#10;&#10;Description automatically generated">
            <a:extLst>
              <a:ext uri="{FF2B5EF4-FFF2-40B4-BE49-F238E27FC236}">
                <a16:creationId xmlns:a16="http://schemas.microsoft.com/office/drawing/2014/main" id="{1CB27E7D-4EF8-A80D-C2A8-40856963A5F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 y="916563"/>
            <a:ext cx="4307634" cy="5939226"/>
          </a:xfrm>
          <a:prstGeom prst="rect">
            <a:avLst/>
          </a:prstGeom>
        </p:spPr>
      </p:pic>
    </p:spTree>
    <p:extLst>
      <p:ext uri="{BB962C8B-B14F-4D97-AF65-F5344CB8AC3E}">
        <p14:creationId xmlns:p14="http://schemas.microsoft.com/office/powerpoint/2010/main" val="1409939043"/>
      </p:ext>
    </p:extLst>
  </p:cSld>
  <p:clrMapOvr>
    <a:masterClrMapping/>
  </p:clrMapOvr>
  <p:transition spd="med"/>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7" name="Title 1">
            <a:extLst>
              <a:ext uri="{FF2B5EF4-FFF2-40B4-BE49-F238E27FC236}">
                <a16:creationId xmlns:a16="http://schemas.microsoft.com/office/drawing/2014/main" id="{9BCFAEA2-E3BA-1DF4-4914-FDF2DD02A852}"/>
              </a:ext>
            </a:extLst>
          </p:cNvPr>
          <p:cNvSpPr>
            <a:spLocks noGrp="1"/>
          </p:cNvSpPr>
          <p:nvPr>
            <p:ph type="title"/>
          </p:nvPr>
        </p:nvSpPr>
        <p:spPr>
          <a:xfrm>
            <a:off x="609127" y="-460690"/>
            <a:ext cx="10390730" cy="1600200"/>
          </a:xfrm>
        </p:spPr>
        <p:txBody>
          <a:bodyPr lIns="45719" tIns="45720" rIns="45719" bIns="45720" anchor="b">
            <a:normAutofit/>
          </a:bodyPr>
          <a:lstStyle/>
          <a:p>
            <a:r>
              <a:rPr lang="pt-PT" sz="3600">
                <a:solidFill>
                  <a:schemeClr val="accent2">
                    <a:lumMod val="50000"/>
                  </a:schemeClr>
                </a:solidFill>
              </a:rPr>
              <a:t>Pontos chave implementados até à data</a:t>
            </a:r>
          </a:p>
        </p:txBody>
      </p:sp>
      <p:sp>
        <p:nvSpPr>
          <p:cNvPr id="2" name="Slide Number Placeholder 1">
            <a:extLst>
              <a:ext uri="{FF2B5EF4-FFF2-40B4-BE49-F238E27FC236}">
                <a16:creationId xmlns:a16="http://schemas.microsoft.com/office/drawing/2014/main" id="{5FE0109B-34CC-1D07-99CA-3DB7A6713546}"/>
              </a:ext>
            </a:extLst>
          </p:cNvPr>
          <p:cNvSpPr>
            <a:spLocks noGrp="1"/>
          </p:cNvSpPr>
          <p:nvPr>
            <p:ph type="sldNum" sz="quarter" idx="2"/>
          </p:nvPr>
        </p:nvSpPr>
        <p:spPr>
          <a:xfrm>
            <a:off x="11080144" y="6404292"/>
            <a:ext cx="273657" cy="269241"/>
          </a:xfrm>
        </p:spPr>
        <p:txBody>
          <a:bodyPr wrap="none" anchor="ctr">
            <a:normAutofit/>
          </a:bodyPr>
          <a:lstStyle/>
          <a:p>
            <a:pPr>
              <a:lnSpc>
                <a:spcPct val="90000"/>
              </a:lnSpc>
              <a:spcAft>
                <a:spcPts val="600"/>
              </a:spcAft>
            </a:pPr>
            <a:fld id="{86CB4B4D-7CA3-9044-876B-883B54F8677D}" type="slidenum">
              <a:rPr lang="pt-PT" dirty="0" smtClean="0"/>
              <a:pPr>
                <a:lnSpc>
                  <a:spcPct val="90000"/>
                </a:lnSpc>
                <a:spcAft>
                  <a:spcPts val="600"/>
                </a:spcAft>
              </a:pPr>
              <a:t>9</a:t>
            </a:fld>
            <a:endParaRPr lang="pt-PT"/>
          </a:p>
        </p:txBody>
      </p:sp>
      <p:pic>
        <p:nvPicPr>
          <p:cNvPr id="6" name="Picture 5" descr="A food tray and a straw">
            <a:extLst>
              <a:ext uri="{FF2B5EF4-FFF2-40B4-BE49-F238E27FC236}">
                <a16:creationId xmlns:a16="http://schemas.microsoft.com/office/drawing/2014/main" id="{C5D78B46-D2EF-05F0-8875-E83226CBBFED}"/>
              </a:ext>
            </a:extLst>
          </p:cNvPr>
          <p:cNvPicPr>
            <a:picLocks noChangeAspect="1"/>
          </p:cNvPicPr>
          <p:nvPr/>
        </p:nvPicPr>
        <p:blipFill>
          <a:blip r:embed="rId3"/>
          <a:stretch>
            <a:fillRect/>
          </a:stretch>
        </p:blipFill>
        <p:spPr>
          <a:xfrm>
            <a:off x="961588" y="3944807"/>
            <a:ext cx="1558321" cy="1073459"/>
          </a:xfrm>
          <a:prstGeom prst="rect">
            <a:avLst/>
          </a:prstGeom>
        </p:spPr>
      </p:pic>
      <p:pic>
        <p:nvPicPr>
          <p:cNvPr id="5" name="Picture 4" descr="A pencil and a checklist">
            <a:extLst>
              <a:ext uri="{FF2B5EF4-FFF2-40B4-BE49-F238E27FC236}">
                <a16:creationId xmlns:a16="http://schemas.microsoft.com/office/drawing/2014/main" id="{0A22090E-E6C4-D651-130F-659413B18A2F}"/>
              </a:ext>
            </a:extLst>
          </p:cNvPr>
          <p:cNvPicPr>
            <a:picLocks noChangeAspect="1"/>
          </p:cNvPicPr>
          <p:nvPr/>
        </p:nvPicPr>
        <p:blipFill>
          <a:blip r:embed="rId4"/>
          <a:stretch>
            <a:fillRect/>
          </a:stretch>
        </p:blipFill>
        <p:spPr>
          <a:xfrm>
            <a:off x="1259954" y="5231611"/>
            <a:ext cx="1012466" cy="1000580"/>
          </a:xfrm>
          <a:prstGeom prst="rect">
            <a:avLst/>
          </a:prstGeom>
        </p:spPr>
      </p:pic>
      <p:sp>
        <p:nvSpPr>
          <p:cNvPr id="7" name="TextBox 6">
            <a:extLst>
              <a:ext uri="{FF2B5EF4-FFF2-40B4-BE49-F238E27FC236}">
                <a16:creationId xmlns:a16="http://schemas.microsoft.com/office/drawing/2014/main" id="{4DC35CFB-5564-0ED1-511D-886B094D6E13}"/>
              </a:ext>
            </a:extLst>
          </p:cNvPr>
          <p:cNvSpPr txBox="1"/>
          <p:nvPr/>
        </p:nvSpPr>
        <p:spPr>
          <a:xfrm>
            <a:off x="2592778" y="1916885"/>
            <a:ext cx="6768505" cy="4154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a:t>Implementação da </a:t>
            </a:r>
            <a:r>
              <a:rPr lang="pt-PT" sz="1400" b="1">
                <a:solidFill>
                  <a:srgbClr val="00B050"/>
                </a:solidFill>
              </a:rPr>
              <a:t>base de dados para receitas</a:t>
            </a:r>
            <a:r>
              <a:rPr lang="pt-PT" sz="1400"/>
              <a:t>, e respetivo preenchimento</a:t>
            </a:r>
          </a:p>
        </p:txBody>
      </p:sp>
      <p:sp>
        <p:nvSpPr>
          <p:cNvPr id="10" name="TextBox 9">
            <a:extLst>
              <a:ext uri="{FF2B5EF4-FFF2-40B4-BE49-F238E27FC236}">
                <a16:creationId xmlns:a16="http://schemas.microsoft.com/office/drawing/2014/main" id="{CDF44483-5DCA-9868-0ADC-1C67B1842F54}"/>
              </a:ext>
            </a:extLst>
          </p:cNvPr>
          <p:cNvSpPr txBox="1"/>
          <p:nvPr/>
        </p:nvSpPr>
        <p:spPr>
          <a:xfrm>
            <a:off x="2592778" y="5403710"/>
            <a:ext cx="6768505"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a:t>Capacidade do Assistente mostrar os </a:t>
            </a:r>
            <a:r>
              <a:rPr lang="pt-PT" sz="1400" b="1">
                <a:solidFill>
                  <a:srgbClr val="00B050"/>
                </a:solidFill>
              </a:rPr>
              <a:t>comandos possíveis</a:t>
            </a:r>
            <a:r>
              <a:rPr lang="pt-PT" sz="1400"/>
              <a:t> através de um pedido do utilizador.</a:t>
            </a:r>
            <a:endParaRPr lang="pt-PT"/>
          </a:p>
        </p:txBody>
      </p:sp>
      <p:sp>
        <p:nvSpPr>
          <p:cNvPr id="11" name="TextBox 10">
            <a:extLst>
              <a:ext uri="{FF2B5EF4-FFF2-40B4-BE49-F238E27FC236}">
                <a16:creationId xmlns:a16="http://schemas.microsoft.com/office/drawing/2014/main" id="{BBE315ED-3B4A-2DE8-6D84-8FA176101054}"/>
              </a:ext>
            </a:extLst>
          </p:cNvPr>
          <p:cNvSpPr txBox="1"/>
          <p:nvPr/>
        </p:nvSpPr>
        <p:spPr>
          <a:xfrm>
            <a:off x="2592778" y="3013445"/>
            <a:ext cx="7972616" cy="10156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b="1">
                <a:solidFill>
                  <a:srgbClr val="00B050"/>
                </a:solidFill>
              </a:rPr>
              <a:t>Reconhecimento de voz</a:t>
            </a:r>
            <a:r>
              <a:rPr lang="pt-PT" sz="1400"/>
              <a:t> do utilizador por parte do Assistente e </a:t>
            </a:r>
            <a:r>
              <a:rPr lang="pt-PT" sz="1400" b="1">
                <a:solidFill>
                  <a:srgbClr val="00B050"/>
                </a:solidFill>
              </a:rPr>
              <a:t>capacidade de resposta</a:t>
            </a:r>
            <a:r>
              <a:rPr lang="pt-PT" sz="1400"/>
              <a:t> conforme, bem como apresentação visual, para acompanhamento, no ecrã .</a:t>
            </a:r>
          </a:p>
          <a:p>
            <a:pPr>
              <a:lnSpc>
                <a:spcPct val="150000"/>
              </a:lnSpc>
            </a:pPr>
            <a:endParaRPr lang="pt-PT" sz="1200"/>
          </a:p>
        </p:txBody>
      </p:sp>
      <p:pic>
        <p:nvPicPr>
          <p:cNvPr id="14" name="Picture 13" descr="A blue and white logo with a person's face&#10;&#10;Description automatically generated">
            <a:extLst>
              <a:ext uri="{FF2B5EF4-FFF2-40B4-BE49-F238E27FC236}">
                <a16:creationId xmlns:a16="http://schemas.microsoft.com/office/drawing/2014/main" id="{DDFB02E3-7D9E-10C0-9E4F-E826CBB68F28}"/>
              </a:ext>
            </a:extLst>
          </p:cNvPr>
          <p:cNvPicPr>
            <a:picLocks noChangeAspect="1"/>
          </p:cNvPicPr>
          <p:nvPr/>
        </p:nvPicPr>
        <p:blipFill rotWithShape="1">
          <a:blip r:embed="rId5">
            <a:extLst>
              <a:ext uri="{28A0092B-C50C-407E-A947-70E740481C1C}">
                <a14:useLocalDpi xmlns:a14="http://schemas.microsoft.com/office/drawing/2010/main" val="0"/>
              </a:ext>
            </a:extLst>
          </a:blip>
          <a:srcRect l="7207" t="4504" r="7556" b="3604"/>
          <a:stretch/>
        </p:blipFill>
        <p:spPr>
          <a:xfrm>
            <a:off x="1131219" y="2668199"/>
            <a:ext cx="1139689" cy="1228673"/>
          </a:xfrm>
          <a:prstGeom prst="rect">
            <a:avLst/>
          </a:prstGeom>
        </p:spPr>
      </p:pic>
      <p:pic>
        <p:nvPicPr>
          <p:cNvPr id="16" name="Picture 15" descr="A black and white circular object&#10;&#10;Description automatically generated">
            <a:extLst>
              <a:ext uri="{FF2B5EF4-FFF2-40B4-BE49-F238E27FC236}">
                <a16:creationId xmlns:a16="http://schemas.microsoft.com/office/drawing/2014/main" id="{7A6C2A7E-322C-2943-691C-54062299CCA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34324" y="1749403"/>
            <a:ext cx="774310" cy="774310"/>
          </a:xfrm>
          <a:prstGeom prst="rect">
            <a:avLst/>
          </a:prstGeom>
        </p:spPr>
      </p:pic>
      <p:sp>
        <p:nvSpPr>
          <p:cNvPr id="17" name="TextBox 16">
            <a:extLst>
              <a:ext uri="{FF2B5EF4-FFF2-40B4-BE49-F238E27FC236}">
                <a16:creationId xmlns:a16="http://schemas.microsoft.com/office/drawing/2014/main" id="{4AD354B7-DAE1-AD0A-5DC7-7606A591E917}"/>
              </a:ext>
            </a:extLst>
          </p:cNvPr>
          <p:cNvSpPr txBox="1"/>
          <p:nvPr/>
        </p:nvSpPr>
        <p:spPr>
          <a:xfrm>
            <a:off x="2592778" y="4179256"/>
            <a:ext cx="7673851"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nSpc>
                <a:spcPct val="150000"/>
              </a:lnSpc>
            </a:pPr>
            <a:r>
              <a:rPr lang="pt-PT" sz="1400"/>
              <a:t>Capacidade do Assistente </a:t>
            </a:r>
            <a:r>
              <a:rPr lang="pt-PT" sz="1400">
                <a:solidFill>
                  <a:schemeClr val="tx1"/>
                </a:solidFill>
              </a:rPr>
              <a:t>fornecer</a:t>
            </a:r>
            <a:r>
              <a:rPr lang="pt-PT" sz="1400" b="1">
                <a:solidFill>
                  <a:srgbClr val="00B050"/>
                </a:solidFill>
              </a:rPr>
              <a:t> receitas aleatórias</a:t>
            </a:r>
            <a:r>
              <a:rPr lang="pt-PT" sz="1400"/>
              <a:t> e </a:t>
            </a:r>
            <a:r>
              <a:rPr lang="pt-PT" sz="1400" b="1">
                <a:solidFill>
                  <a:srgbClr val="00B050"/>
                </a:solidFill>
              </a:rPr>
              <a:t>receitas especificas</a:t>
            </a:r>
            <a:r>
              <a:rPr lang="pt-PT" sz="1400"/>
              <a:t> através de palavras-chave (</a:t>
            </a:r>
            <a:r>
              <a:rPr lang="pt-PT" sz="1400" i="1" err="1"/>
              <a:t>tags</a:t>
            </a:r>
            <a:r>
              <a:rPr lang="pt-PT" sz="1400"/>
              <a:t>)</a:t>
            </a:r>
          </a:p>
        </p:txBody>
      </p:sp>
    </p:spTree>
    <p:extLst>
      <p:ext uri="{BB962C8B-B14F-4D97-AF65-F5344CB8AC3E}">
        <p14:creationId xmlns:p14="http://schemas.microsoft.com/office/powerpoint/2010/main" val="1585842429"/>
      </p:ext>
    </p:extLst>
  </p:cSld>
  <p:clrMapOvr>
    <a:masterClrMapping/>
  </p:clrMapOvr>
  <p:transition spd="med"/>
  <p:extLst>
    <p:ext uri="{6950BFC3-D8DA-4A85-94F7-54DA5524770B}">
      <p188:commentRel xmlns:p188="http://schemas.microsoft.com/office/powerpoint/2018/8/main" r:id="rId2"/>
    </p:ext>
  </p:extLst>
</p:sld>
</file>

<file path=ppt/theme/theme1.xml><?xml version="1.0" encoding="utf-8"?>
<a:theme xmlns:a="http://schemas.openxmlformats.org/drawingml/2006/main" name="ShapesVTI">
  <a:themeElements>
    <a:clrScheme name="ShapesVTI">
      <a:dk1>
        <a:srgbClr val="000000"/>
      </a:dk1>
      <a:lt1>
        <a:srgbClr val="FFFFFF"/>
      </a:lt1>
      <a:dk2>
        <a:srgbClr val="A7A7A7"/>
      </a:dk2>
      <a:lt2>
        <a:srgbClr val="535353"/>
      </a:lt2>
      <a:accent1>
        <a:srgbClr val="EE7661"/>
      </a:accent1>
      <a:accent2>
        <a:srgbClr val="4E91F0"/>
      </a:accent2>
      <a:accent3>
        <a:srgbClr val="5B5260"/>
      </a:accent3>
      <a:accent4>
        <a:srgbClr val="2CC3B4"/>
      </a:accent4>
      <a:accent5>
        <a:srgbClr val="C097F8"/>
      </a:accent5>
      <a:accent6>
        <a:srgbClr val="FF9514"/>
      </a:accent6>
      <a:hlink>
        <a:srgbClr val="0000FF"/>
      </a:hlink>
      <a:folHlink>
        <a:srgbClr val="FF00FF"/>
      </a:folHlink>
    </a:clrScheme>
    <a:fontScheme name="ShapesVTI">
      <a:majorFont>
        <a:latin typeface="Helvetica"/>
        <a:ea typeface="Helvetica"/>
        <a:cs typeface="Helvetica"/>
      </a:majorFont>
      <a:minorFont>
        <a:latin typeface="Calibri"/>
        <a:ea typeface="Calibri"/>
        <a:cs typeface="Calibri"/>
      </a:minorFont>
    </a:fontScheme>
    <a:fmtScheme name="Shapes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hapesVTI">
  <a:themeElements>
    <a:clrScheme name="ShapesVTI">
      <a:dk1>
        <a:srgbClr val="000000"/>
      </a:dk1>
      <a:lt1>
        <a:srgbClr val="FFFFFF"/>
      </a:lt1>
      <a:dk2>
        <a:srgbClr val="A7A7A7"/>
      </a:dk2>
      <a:lt2>
        <a:srgbClr val="535353"/>
      </a:lt2>
      <a:accent1>
        <a:srgbClr val="EE7661"/>
      </a:accent1>
      <a:accent2>
        <a:srgbClr val="4E91F0"/>
      </a:accent2>
      <a:accent3>
        <a:srgbClr val="5B5260"/>
      </a:accent3>
      <a:accent4>
        <a:srgbClr val="2CC3B4"/>
      </a:accent4>
      <a:accent5>
        <a:srgbClr val="C097F8"/>
      </a:accent5>
      <a:accent6>
        <a:srgbClr val="FF9514"/>
      </a:accent6>
      <a:hlink>
        <a:srgbClr val="0000FF"/>
      </a:hlink>
      <a:folHlink>
        <a:srgbClr val="FF00FF"/>
      </a:folHlink>
    </a:clrScheme>
    <a:fontScheme name="ShapesVTI">
      <a:majorFont>
        <a:latin typeface="Helvetica"/>
        <a:ea typeface="Helvetica"/>
        <a:cs typeface="Helvetica"/>
      </a:majorFont>
      <a:minorFont>
        <a:latin typeface="Calibri"/>
        <a:ea typeface="Calibri"/>
        <a:cs typeface="Calibri"/>
      </a:minorFont>
    </a:fontScheme>
    <a:fmtScheme name="Shapes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venir Next LT Pro"/>
            <a:ea typeface="Avenir Next LT Pro"/>
            <a:cs typeface="Avenir Next LT Pro"/>
            <a:sym typeface="Avenir Next LT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469c644b-4482-4328-9663-ba0a2ef47ff9">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5D910722674E644B8B5513F7C9E74A09" ma:contentTypeVersion="13" ma:contentTypeDescription="Criar um novo documento." ma:contentTypeScope="" ma:versionID="331d2e65dc2d1220637a7cf6a239238c">
  <xsd:schema xmlns:xsd="http://www.w3.org/2001/XMLSchema" xmlns:xs="http://www.w3.org/2001/XMLSchema" xmlns:p="http://schemas.microsoft.com/office/2006/metadata/properties" xmlns:ns2="469c644b-4482-4328-9663-ba0a2ef47ff9" xmlns:ns3="9aa8c64f-d57f-4c0c-9e4b-121c4e4498d3" targetNamespace="http://schemas.microsoft.com/office/2006/metadata/properties" ma:root="true" ma:fieldsID="eef0d558a3ed7c35437d35a12a3d2712" ns2:_="" ns3:_="">
    <xsd:import namespace="469c644b-4482-4328-9663-ba0a2ef47ff9"/>
    <xsd:import namespace="9aa8c64f-d57f-4c0c-9e4b-121c4e4498d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2:MediaServiceOCR" minOccurs="0"/>
                <xsd:element ref="ns2:MediaServiceGenerationTime" minOccurs="0"/>
                <xsd:element ref="ns2:MediaServiceEventHashCode" minOccurs="0"/>
                <xsd:element ref="ns2:MediaServiceSearchProperties" minOccurs="0"/>
                <xsd:element ref="ns3:SharedWithUsers" minOccurs="0"/>
                <xsd:element ref="ns3:SharedWithDetail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69c644b-4482-4328-9663-ba0a2ef47ff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Etiquetas de Imagem" ma:readOnly="false" ma:fieldId="{5cf76f15-5ced-4ddc-b409-7134ff3c332f}" ma:taxonomyMulti="true" ma:sspId="1d602765-7830-46ba-a66b-13b8df2c5cf0"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aa8c64f-d57f-4c0c-9e4b-121c4e4498d3" elementFormDefault="qualified">
    <xsd:import namespace="http://schemas.microsoft.com/office/2006/documentManagement/types"/>
    <xsd:import namespace="http://schemas.microsoft.com/office/infopath/2007/PartnerControls"/>
    <xsd:element name="SharedWithUsers" ma:index="17" nillable="true" ma:displayName="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Detalhes de Partilhado Com"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7451D3B-16FB-454E-A91E-8ADB8A3DCD5F}">
  <ds:schemaRefs>
    <ds:schemaRef ds:uri="http://schemas.microsoft.com/sharepoint/v3/contenttype/forms"/>
  </ds:schemaRefs>
</ds:datastoreItem>
</file>

<file path=customXml/itemProps2.xml><?xml version="1.0" encoding="utf-8"?>
<ds:datastoreItem xmlns:ds="http://schemas.openxmlformats.org/officeDocument/2006/customXml" ds:itemID="{0D3A78C5-3D4F-4427-B6CA-521EBD5993F0}">
  <ds:schemaRefs>
    <ds:schemaRef ds:uri="469c644b-4482-4328-9663-ba0a2ef47ff9"/>
    <ds:schemaRef ds:uri="9aa8c64f-d57f-4c0c-9e4b-121c4e4498d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9C1A51A-90D1-4A90-9C6B-3D3AD97DA9D5}">
  <ds:schemaRefs>
    <ds:schemaRef ds:uri="469c644b-4482-4328-9663-ba0a2ef47ff9"/>
    <ds:schemaRef ds:uri="9aa8c64f-d57f-4c0c-9e4b-121c4e4498d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5</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ShapesVTI</vt:lpstr>
      <vt:lpstr>Kitchen Assistant for Active Ageing at Home</vt:lpstr>
      <vt:lpstr>Recapitulando... (Casa Viva+)</vt:lpstr>
      <vt:lpstr>Objetivos</vt:lpstr>
      <vt:lpstr>Estado Atual do Projeto</vt:lpstr>
      <vt:lpstr>PowerPoint Presentation</vt:lpstr>
      <vt:lpstr>Módulo Recipe DB</vt:lpstr>
      <vt:lpstr>PowerPoint Presentation</vt:lpstr>
      <vt:lpstr>PowerPoint Presentation</vt:lpstr>
      <vt:lpstr>Pontos chave implementados até à data</vt:lpstr>
      <vt:lpstr>DEMO   </vt:lpstr>
      <vt:lpstr>Questões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1</cp:revision>
  <dcterms:modified xsi:type="dcterms:W3CDTF">2024-03-09T12:09:44Z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0x0101005D910722674E644B8B5513F7C9E74A09</vt:lpwstr>
  </property>
  <property fmtid="{D5CDD505-2E9C-101B-9397-08002B2CF9AE}" pid="3" name="MediaServiceImageTags">
    <vt:lpwstr/>
  </property>
</Properties>
</file>

<file path=docProps/thumbnail.jpeg>
</file>